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01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02" r:id="rId11"/>
    <p:sldId id="311" r:id="rId12"/>
    <p:sldId id="314" r:id="rId13"/>
    <p:sldId id="312" r:id="rId14"/>
    <p:sldId id="313" r:id="rId15"/>
    <p:sldId id="31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6" d="100"/>
          <a:sy n="36" d="100"/>
        </p:scale>
        <p:origin x="9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BF61-693C-4C32-8232-C7AD34EF0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80E03-240A-4E87-8A52-72AE8AC03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FEE83-AC2C-4420-A4E6-130FBFA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627B6-B351-48A7-BF2F-2DFD8021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DB0EE-2D47-4D3C-AC4A-F0A9E4D2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E6895-9FCA-4DF5-85C9-F6EA4356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D7060-A5F0-497E-ADC2-7568AD546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A9F59-44E3-43AD-9606-7F416EA3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03B6-65B9-4501-AEC7-EF1581DE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C0776-B327-4CC9-B47A-47E00586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9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4B1FA5-D521-4E32-9E90-37DE54520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6DB6C-E1D6-4251-80A3-4CF7B71F7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506E-8C73-4CF3-A06D-F0F9066A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A3EC8-E31A-48E0-9459-85B9FA26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64F4B-9855-48A3-B73F-71D46662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0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0D20-55A9-4800-8927-E71E225A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6EBF-95DF-4C6D-949E-B42455D9C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9F278-177A-4097-ADB5-D02C155D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C78E9-9124-45B4-867C-5AAFD9A9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B1524-6BF3-425A-B10B-C69E8CC1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A489-A9C9-4950-8F09-5C115F6D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C0868-13EF-4319-A383-7AD4773D3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6E362-FCAB-491E-9BC4-ED025B86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76DBA-2DF1-4E2B-95A6-8354A446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CDC9D-4516-4E40-844F-2EAAB264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50FCF-1C70-4EBE-AD72-2BECA4C7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5168-E02B-4B2B-99FF-FCA0FFC8F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76130-6345-445A-9739-199071005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F0F54-66E3-4D83-A2D8-3B5A1C62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82476-0E1E-400C-A2C0-4637CD09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EF751-34B7-4AEE-9FB7-9FD7987C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C82A9-BD56-4FC8-969A-CD35A0AA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94D28-FC30-45CA-8C72-DBBC3573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90B96-E095-4730-93D7-500EB774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A72A0-A4BB-47FB-BAA5-A4F8258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BF8F6-B89A-49A0-AD0D-156F05A75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7AAEA-97F3-4828-AE6E-8A8ED347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6ED71-C4A2-405E-A886-E0972CA5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C97B81-927D-4B11-93D9-F473D86C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3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6B3D-FCF5-421D-8DA9-D6F78BD6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C9F4B-AEFD-4BD3-8C04-D65FBABC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EE484-36BC-4705-8702-971F0B9F7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B3651-2364-4347-B90E-6D85DC7F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1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2F6D6-A46A-43C2-88D6-9593BCD8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39A20-E2DD-4B38-8543-78787DFE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CF7DC-889E-4B7E-BBDA-24DA8F2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CF4B-DD41-4BF9-A9BE-706C37EA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F8229-CA5B-41D6-A783-090A0BE9D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1AEB2-B221-4683-8F6C-404BA9FA5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CE184-A124-40EE-B762-B4E2883C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DB463-CD88-4405-AC28-88063EC3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9156B-7DA3-4BF6-848D-59AFEF48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C7E5-0DE0-4CF8-BA31-D1C8F100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2C67A-7BD9-494A-8C95-59DC5A3B2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0EE62-4785-44A5-AC7D-1D8F620BB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FFCA2-49CB-4538-82E7-0AAC03FA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C6B2D-4B59-4593-B9CC-CAFBBF10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60B81-8F46-40BD-9347-C61BFCA4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6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27AD0-9D16-4685-8AF4-63C4209A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52B0-550F-425F-80CE-1752E445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7FF0-9967-4BE0-8C3E-4916E8799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3168B-848D-42C9-8C9A-DAAF4D227D7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7D6E-A1A0-404E-A33B-08CCA3E48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1EE84-D7CA-4368-A57F-8E1351612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3989-5A62-4732-A027-C5F9A827A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504CFB4-CD75-9C4C-D18F-E2A3303A7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4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7B4A32-0CA0-C04E-50CE-A6006AF3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A681D37-F876-C57D-1B3A-0CC1C6C90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valley, canyon&#10;&#10;Description automatically generated">
            <a:extLst>
              <a:ext uri="{FF2B5EF4-FFF2-40B4-BE49-F238E27FC236}">
                <a16:creationId xmlns:a16="http://schemas.microsoft.com/office/drawing/2014/main" id="{6A88C3ED-BFE7-AF23-A1C2-E88418AA0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32ED38BC-0AFA-B8EB-EFC0-63A71936B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A98161-20DA-53F6-FE3D-EA6EDF94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0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EC5EA3-ADEC-F54B-2A8C-6082E66A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5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7093D1-8F11-45E6-3C1C-51C4A49F2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nature, valley&#10;&#10;Description automatically generated">
            <a:extLst>
              <a:ext uri="{FF2B5EF4-FFF2-40B4-BE49-F238E27FC236}">
                <a16:creationId xmlns:a16="http://schemas.microsoft.com/office/drawing/2014/main" id="{722E67E2-C85D-DDB5-0E07-238BE65CA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valley, canyon&#10;&#10;Description automatically generated">
            <a:extLst>
              <a:ext uri="{FF2B5EF4-FFF2-40B4-BE49-F238E27FC236}">
                <a16:creationId xmlns:a16="http://schemas.microsoft.com/office/drawing/2014/main" id="{5E217D07-688D-1CAB-85BD-7E100410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9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B0F2A9F-DF81-9FF4-D425-F6A509DD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5CBC8B-0263-4FB1-2DAB-7612A3A8A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A50883-86E1-8E12-1573-387D252B2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5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DE75A560-9D5D-4C22-230E-6D64DA7F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69567816-813E-F949-7D35-958E6397D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6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D391875-6DC8-10E1-1985-3D384F844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4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5</cp:revision>
  <dcterms:created xsi:type="dcterms:W3CDTF">2022-08-19T20:14:55Z</dcterms:created>
  <dcterms:modified xsi:type="dcterms:W3CDTF">2022-08-21T14:10:20Z</dcterms:modified>
</cp:coreProperties>
</file>