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5" r:id="rId1"/>
    <p:sldMasterId id="2147483687" r:id="rId2"/>
  </p:sldMasterIdLst>
  <p:sldIdLst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70" autoAdjust="0"/>
    <p:restoredTop sz="94684"/>
  </p:normalViewPr>
  <p:slideViewPr>
    <p:cSldViewPr snapToGrid="0" snapToObjects="1">
      <p:cViewPr varScale="1">
        <p:scale>
          <a:sx n="36" d="100"/>
          <a:sy n="36" d="100"/>
        </p:scale>
        <p:origin x="5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0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5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82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1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29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16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58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09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86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29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2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07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47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67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0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1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9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8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8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2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6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5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64" r:id="rId6"/>
    <p:sldLayoutId id="2147483859" r:id="rId7"/>
    <p:sldLayoutId id="2147483860" r:id="rId8"/>
    <p:sldLayoutId id="2147483861" r:id="rId9"/>
    <p:sldLayoutId id="2147483863" r:id="rId10"/>
    <p:sldLayoutId id="2147483862" r:id="rId11"/>
  </p:sldLayoutIdLst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4400" kern="1200" spc="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600" kern="1200" spc="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2200" kern="1200" spc="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2000" kern="1200" spc="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1800" kern="1200" spc="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500"/>
        </a:spcBef>
        <a:buFont typeface="Arial" panose="020B0604020202020204" pitchFamily="34" charset="0"/>
        <a:buChar char="•"/>
        <a:defRPr sz="1800" kern="1200" spc="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0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5" r:id="rId5"/>
    <p:sldLayoutId id="2147483676" r:id="rId6"/>
    <p:sldLayoutId id="2147483682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t lightbulb lamp">
            <a:extLst>
              <a:ext uri="{FF2B5EF4-FFF2-40B4-BE49-F238E27FC236}">
                <a16:creationId xmlns:a16="http://schemas.microsoft.com/office/drawing/2014/main" id="{D72D55A7-B430-CB6C-C4F8-C05957F818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30" r="-1" b="6478"/>
          <a:stretch/>
        </p:blipFill>
        <p:spPr>
          <a:xfrm>
            <a:off x="-1" y="-1"/>
            <a:ext cx="12188952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A324144-E9CF-4B12-A53E-FAC0D281D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45000">
                <a:schemeClr val="tx1">
                  <a:alpha val="40000"/>
                </a:schemeClr>
              </a:gs>
              <a:gs pos="100000">
                <a:schemeClr val="tx1">
                  <a:alpha val="8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5818F-77CC-5F49-94EC-1840CBD20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10" y="5694034"/>
            <a:ext cx="11998529" cy="10698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THIS LITTLE LIGHT OF MINE</a:t>
            </a:r>
          </a:p>
        </p:txBody>
      </p:sp>
    </p:spTree>
    <p:extLst>
      <p:ext uri="{BB962C8B-B14F-4D97-AF65-F5344CB8AC3E}">
        <p14:creationId xmlns:p14="http://schemas.microsoft.com/office/powerpoint/2010/main" val="319420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t lightbulb lamp">
            <a:extLst>
              <a:ext uri="{FF2B5EF4-FFF2-40B4-BE49-F238E27FC236}">
                <a16:creationId xmlns:a16="http://schemas.microsoft.com/office/drawing/2014/main" id="{D72D55A7-B430-CB6C-C4F8-C05957F818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43" b="1208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5818F-77CC-5F49-94EC-1840CBD2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341756"/>
            <a:ext cx="7153275" cy="150134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This Little Light of 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5C04-6BD6-A146-9CC6-3178647E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4" y="2712339"/>
            <a:ext cx="6311066" cy="2024544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IM GOING TO LET IT SHINE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solidFill>
                  <a:schemeClr val="bg1"/>
                </a:solidFill>
              </a:rPr>
              <a:t>JESUS COMMANDS IT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solidFill>
                  <a:schemeClr val="bg1"/>
                </a:solidFill>
              </a:rPr>
              <a:t>IT IS MY </a:t>
            </a:r>
            <a:r>
              <a:rPr lang="en-US" sz="2500" u="sng" dirty="0">
                <a:solidFill>
                  <a:schemeClr val="bg1"/>
                </a:solidFill>
              </a:rPr>
              <a:t>NATURE</a:t>
            </a:r>
          </a:p>
        </p:txBody>
      </p:sp>
    </p:spTree>
    <p:extLst>
      <p:ext uri="{BB962C8B-B14F-4D97-AF65-F5344CB8AC3E}">
        <p14:creationId xmlns:p14="http://schemas.microsoft.com/office/powerpoint/2010/main" val="15324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t lightbulb lamp">
            <a:extLst>
              <a:ext uri="{FF2B5EF4-FFF2-40B4-BE49-F238E27FC236}">
                <a16:creationId xmlns:a16="http://schemas.microsoft.com/office/drawing/2014/main" id="{D72D55A7-B430-CB6C-C4F8-C05957F818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43" b="1208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25818F-77CC-5F49-94EC-1840CBD2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341756"/>
            <a:ext cx="7153275" cy="150134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This Little Light of 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5C04-6BD6-A146-9CC6-3178647E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3" y="2121117"/>
            <a:ext cx="7153275" cy="403905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IM GOING TO LET IT SHINE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HIDE IT UNDER A BUSHEL? NO!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solidFill>
                  <a:schemeClr val="bg1"/>
                </a:solidFill>
              </a:rPr>
              <a:t>LIVE UNASHAMED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solidFill>
                  <a:schemeClr val="bg1"/>
                </a:solidFill>
              </a:rPr>
              <a:t>BE GLORIFIED</a:t>
            </a:r>
          </a:p>
          <a:p>
            <a:pPr lvl="1">
              <a:lnSpc>
                <a:spcPct val="1100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t lightbulb lamp">
            <a:extLst>
              <a:ext uri="{FF2B5EF4-FFF2-40B4-BE49-F238E27FC236}">
                <a16:creationId xmlns:a16="http://schemas.microsoft.com/office/drawing/2014/main" id="{D72D55A7-B430-CB6C-C4F8-C05957F818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43" b="1208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25818F-77CC-5F49-94EC-1840CBD2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341756"/>
            <a:ext cx="7153275" cy="150134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This Little Light of 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5C04-6BD6-A146-9CC6-3178647E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2" y="2121117"/>
            <a:ext cx="7876291" cy="403905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IM GOING TO LET IT SHINE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HIDE IT UNDER A BUSHEL? NO!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DON’T LET SATAN BLOW IT OUT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solidFill>
                  <a:schemeClr val="bg1"/>
                </a:solidFill>
              </a:rPr>
              <a:t>MY CHOICES IMPACT MY INFLUENCE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solidFill>
                  <a:schemeClr val="bg1"/>
                </a:solidFill>
              </a:rPr>
              <a:t>A LIGHT OR A MIRROR? </a:t>
            </a:r>
          </a:p>
        </p:txBody>
      </p:sp>
    </p:spTree>
    <p:extLst>
      <p:ext uri="{BB962C8B-B14F-4D97-AF65-F5344CB8AC3E}">
        <p14:creationId xmlns:p14="http://schemas.microsoft.com/office/powerpoint/2010/main" val="83929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t lightbulb lamp">
            <a:extLst>
              <a:ext uri="{FF2B5EF4-FFF2-40B4-BE49-F238E27FC236}">
                <a16:creationId xmlns:a16="http://schemas.microsoft.com/office/drawing/2014/main" id="{D72D55A7-B430-CB6C-C4F8-C05957F818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43" b="1208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25818F-77CC-5F49-94EC-1840CBD2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341756"/>
            <a:ext cx="7153275" cy="150134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This Little Light of 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5C04-6BD6-A146-9CC6-3178647E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2120899"/>
            <a:ext cx="8332370" cy="430116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IM GOING TO LET IT SHINE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HIDE IT UNDER A BUSHEL? NO!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DON’T LET SATAN BLOW IT OUT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ALL AROUND THE NEIGHBORHOOD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solidFill>
                  <a:schemeClr val="bg1"/>
                </a:solidFill>
              </a:rPr>
              <a:t>A CHALLENGE</a:t>
            </a:r>
          </a:p>
          <a:p>
            <a:pPr lvl="1">
              <a:lnSpc>
                <a:spcPct val="110000"/>
              </a:lnSpc>
            </a:pPr>
            <a:r>
              <a:rPr lang="en-US" sz="2800" dirty="0">
                <a:solidFill>
                  <a:schemeClr val="bg1"/>
                </a:solidFill>
              </a:rPr>
              <a:t>LET GOD BE GLORIFIED </a:t>
            </a:r>
          </a:p>
          <a:p>
            <a:pPr lvl="1">
              <a:lnSpc>
                <a:spcPct val="110000"/>
              </a:lnSpc>
            </a:pP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t lightbulb lamp">
            <a:extLst>
              <a:ext uri="{FF2B5EF4-FFF2-40B4-BE49-F238E27FC236}">
                <a16:creationId xmlns:a16="http://schemas.microsoft.com/office/drawing/2014/main" id="{D72D55A7-B430-CB6C-C4F8-C05957F818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43" b="12087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25818F-77CC-5F49-94EC-1840CBD2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341756"/>
            <a:ext cx="7153275" cy="150134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This Little Light of 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5C04-6BD6-A146-9CC6-3178647E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2120899"/>
            <a:ext cx="8332370" cy="430116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IM GOING TO LET IT SHINE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HIDE IT UNDER A BUSHEL? NO!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DON’T LET SATAN BLOW IT OUT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bg1"/>
                </a:solidFill>
              </a:rPr>
              <a:t>ALL AROUND THE NEIGHBORHOOD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231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Yu Mincho Light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301B2B"/>
      </a:dk2>
      <a:lt2>
        <a:srgbClr val="F0F1F3"/>
      </a:lt2>
      <a:accent1>
        <a:srgbClr val="B4A020"/>
      </a:accent1>
      <a:accent2>
        <a:srgbClr val="D56C17"/>
      </a:accent2>
      <a:accent3>
        <a:srgbClr val="E72F29"/>
      </a:accent3>
      <a:accent4>
        <a:srgbClr val="D51761"/>
      </a:accent4>
      <a:accent5>
        <a:srgbClr val="E729C2"/>
      </a:accent5>
      <a:accent6>
        <a:srgbClr val="AB17D5"/>
      </a:accent6>
      <a:hlink>
        <a:srgbClr val="5564C6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6937</TotalTime>
  <Words>146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Yu Mincho Light</vt:lpstr>
      <vt:lpstr>Arial</vt:lpstr>
      <vt:lpstr>Century Gothic</vt:lpstr>
      <vt:lpstr>SketchyVTI</vt:lpstr>
      <vt:lpstr>BrushVTI</vt:lpstr>
      <vt:lpstr>THIS LITTLE LIGHT OF MINE</vt:lpstr>
      <vt:lpstr>This Little Light of Mine</vt:lpstr>
      <vt:lpstr>This Little Light of Mine</vt:lpstr>
      <vt:lpstr>This Little Light of Mine</vt:lpstr>
      <vt:lpstr>This Little Light of Mine</vt:lpstr>
      <vt:lpstr>This Little Light of Mine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LITTLE LIGHT OF MINE</dc:title>
  <dc:creator>Laura Hall</dc:creator>
  <cp:lastModifiedBy>Danville church of Christ</cp:lastModifiedBy>
  <cp:revision>6</cp:revision>
  <dcterms:created xsi:type="dcterms:W3CDTF">2022-08-07T00:17:59Z</dcterms:created>
  <dcterms:modified xsi:type="dcterms:W3CDTF">2022-09-25T14:07:57Z</dcterms:modified>
</cp:coreProperties>
</file>