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20" r:id="rId30"/>
    <p:sldId id="32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22" r:id="rId49"/>
    <p:sldId id="324" r:id="rId50"/>
    <p:sldId id="325" r:id="rId51"/>
    <p:sldId id="327" r:id="rId52"/>
    <p:sldId id="328" r:id="rId53"/>
    <p:sldId id="329" r:id="rId54"/>
    <p:sldId id="330" r:id="rId55"/>
    <p:sldId id="331" r:id="rId56"/>
    <p:sldId id="326" r:id="rId57"/>
    <p:sldId id="332" r:id="rId58"/>
    <p:sldId id="333" r:id="rId59"/>
    <p:sldId id="334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23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6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8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D44E-EEDF-4753-95CC-99C7F7C392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D240-761C-4F65-843B-1212FA4D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91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3D4D-F0D9-441F-B22F-6EEBC6F9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1F9BF-F0D0-4C1C-8AD0-B6AD5D11B6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A11FA-B966-476E-86E8-210D02EF0AAE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F5489-74F6-49B6-9664-EA1D268FBEC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8203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CB5B-A604-4266-9010-7BC40C41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IWillCallUponTheLord_coda_a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CADB1-32C5-4FFA-8B6E-4CBD9EEA3E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3F611-479A-400B-B921-D134876AF0B2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Coda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76A0E-9878-4E1E-A3CC-F25FE882E947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84BDF-0A49-4959-BDF3-15C1D1EBD608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8711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76E6E-1F7E-41E0-A027-9B81552ED6D3}"/>
              </a:ext>
            </a:extLst>
          </p:cNvPr>
          <p:cNvSpPr txBox="1"/>
          <p:nvPr/>
        </p:nvSpPr>
        <p:spPr>
          <a:xfrm>
            <a:off x="1524000" y="2857501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b="1">
                <a:solidFill>
                  <a:srgbClr val="FFFFFF"/>
                </a:solidFill>
                <a:latin typeface="Palatino Linotype" panose="02040502050505030304" pitchFamily="18" charset="0"/>
              </a:rPr>
              <a:t>Sanctuary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E6185-FD21-47B3-9DBC-02924DCF32E1}"/>
              </a:ext>
            </a:extLst>
          </p:cNvPr>
          <p:cNvSpPr txBox="1"/>
          <p:nvPr/>
        </p:nvSpPr>
        <p:spPr>
          <a:xfrm>
            <a:off x="1524000" y="3429001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latin typeface="Palatino Linotype" panose="02040502050505030304" pitchFamily="18" charset="0"/>
              </a:rPr>
              <a:t>579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3F56C-49F0-4B97-8481-1A390E95F04B}"/>
              </a:ext>
            </a:extLst>
          </p:cNvPr>
          <p:cNvSpPr txBox="1"/>
          <p:nvPr/>
        </p:nvSpPr>
        <p:spPr>
          <a:xfrm>
            <a:off x="1625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© 1982 Whole Armor/Full Armor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AD394-A680-413D-9381-E9DE3438C4C9}"/>
              </a:ext>
            </a:extLst>
          </p:cNvPr>
          <p:cNvSpPr txBox="1"/>
          <p:nvPr/>
        </p:nvSpPr>
        <p:spPr>
          <a:xfrm>
            <a:off x="1625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Tune: J. W. Thompson (1982); Randy Scruggs (1982)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CDA12-AA5D-4A3D-BC2F-4A3A4F1395BB}"/>
              </a:ext>
            </a:extLst>
          </p:cNvPr>
          <p:cNvSpPr txBox="1"/>
          <p:nvPr/>
        </p:nvSpPr>
        <p:spPr>
          <a:xfrm>
            <a:off x="1625600" y="5651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Hymn: J. W. Thompson (1982); Randy Scruggs (1982)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854F1-BDC1-48A8-88BF-3325B3DC1A0C}"/>
              </a:ext>
            </a:extLst>
          </p:cNvPr>
          <p:cNvSpPr txBox="1"/>
          <p:nvPr/>
        </p:nvSpPr>
        <p:spPr>
          <a:xfrm>
            <a:off x="1625600" y="5397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6034E-EC6B-4F4F-983D-15A307CC5570}"/>
              </a:ext>
            </a:extLst>
          </p:cNvPr>
          <p:cNvSpPr txBox="1"/>
          <p:nvPr/>
        </p:nvSpPr>
        <p:spPr>
          <a:xfrm>
            <a:off x="1625600" y="5143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07A4D-6EBD-43D9-81F4-42C71061C717}"/>
              </a:ext>
            </a:extLst>
          </p:cNvPr>
          <p:cNvSpPr txBox="1"/>
          <p:nvPr/>
        </p:nvSpPr>
        <p:spPr>
          <a:xfrm>
            <a:off x="1625600" y="488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94683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AFAE-F027-444D-B4C6-9A373618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Sanctuary_st1_a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F7CD4-F718-4ADC-A59B-10E8405F02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C35B3-DE00-4AB0-A0CF-EF1090BF712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3E40-8715-4F3A-8785-316F3238CC08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48393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7E68-5F8F-4572-BA14-D94EBE33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Sanctuary_st1_b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D5C6C-3913-47A1-9E86-39D015DEF6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ECB6D-144A-46D5-A50F-6AE675E54A04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30EC3-051E-4916-82FF-E228E4F1B0D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9293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2720-F245-451C-80CA-3CACF6DB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Sanctuary_st2_a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2DF4F-A81F-42C3-BD90-2B505AFB58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861E9-E23D-42E3-948F-21DE12B332B0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E1FD-2150-4CDB-ADBE-1FFA72CE329C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66083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172C-1385-45AC-B392-CD07A838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Sanctuary_st2_b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AAFFF-7D16-4EC8-B296-658BC5E2BF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1FDBF-B6B2-4D86-834F-58AD6FFF2CA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F18BB-09BE-4763-8829-4725BDD46A7A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5393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8038-6D5C-4C01-9137-70B7E50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Sanctuary_st3_a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0C1A-AE95-4F44-B953-D6D5C39570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EDC92-6660-4452-85E2-DE7435D00D7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3952E-6031-463B-873F-9F203CDCD3CC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47045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3035-DC5B-41F3-B01D-69505662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Sanctuary_st3_b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A15D2-7732-467C-9ABE-4B9309BE30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35539-B222-4418-947B-AB55786FB27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4E7C6-53C6-4896-885B-091A197561F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39576-D531-47E5-BE97-30C394F772DF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2607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1FC0A7-02F8-4C2B-9FC5-8607A28E6CC4}"/>
              </a:ext>
            </a:extLst>
          </p:cNvPr>
          <p:cNvSpPr txBox="1"/>
          <p:nvPr/>
        </p:nvSpPr>
        <p:spPr>
          <a:xfrm>
            <a:off x="1524000" y="2857501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b="1">
                <a:solidFill>
                  <a:srgbClr val="FFFFFF"/>
                </a:solidFill>
                <a:latin typeface="Palatino Linotype" panose="02040502050505030304" pitchFamily="18" charset="0"/>
              </a:rPr>
              <a:t>I Will Call upon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760A4-7AC6-4E83-B8E9-DA029B7A724A}"/>
              </a:ext>
            </a:extLst>
          </p:cNvPr>
          <p:cNvSpPr txBox="1"/>
          <p:nvPr/>
        </p:nvSpPr>
        <p:spPr>
          <a:xfrm>
            <a:off x="1524000" y="3429001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latin typeface="Palatino Linotype" panose="02040502050505030304" pitchFamily="18" charset="0"/>
              </a:rPr>
              <a:t>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6A00E-34D1-4C3F-AD62-AD09EB481140}"/>
              </a:ext>
            </a:extLst>
          </p:cNvPr>
          <p:cNvSpPr txBox="1"/>
          <p:nvPr/>
        </p:nvSpPr>
        <p:spPr>
          <a:xfrm>
            <a:off x="1625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© 1981 Sound III, Inc.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0ABFD-890F-4CE1-B6A5-D1972C6D58B3}"/>
              </a:ext>
            </a:extLst>
          </p:cNvPr>
          <p:cNvSpPr txBox="1"/>
          <p:nvPr/>
        </p:nvSpPr>
        <p:spPr>
          <a:xfrm>
            <a:off x="1625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Tune: Michael O'Shields (1981), arr. Pam Stephenson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6332B-C5EF-4731-BE96-19E43B17AB83}"/>
              </a:ext>
            </a:extLst>
          </p:cNvPr>
          <p:cNvSpPr txBox="1"/>
          <p:nvPr/>
        </p:nvSpPr>
        <p:spPr>
          <a:xfrm>
            <a:off x="1625600" y="5651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Hymn: arr. Michael O'Shields (1981); st. 2-3 unknown; from Psalm 18:3, 46 (KJV)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DD360-DBDB-46C1-ABFA-8A1B2097EE87}"/>
              </a:ext>
            </a:extLst>
          </p:cNvPr>
          <p:cNvSpPr txBox="1"/>
          <p:nvPr/>
        </p:nvSpPr>
        <p:spPr>
          <a:xfrm>
            <a:off x="1625600" y="5397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E75F-48BE-449B-BEA7-5744A728086A}"/>
              </a:ext>
            </a:extLst>
          </p:cNvPr>
          <p:cNvSpPr txBox="1"/>
          <p:nvPr/>
        </p:nvSpPr>
        <p:spPr>
          <a:xfrm>
            <a:off x="1625600" y="5143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D9F90-D3D3-40CB-8EE4-1D89FD2712F7}"/>
              </a:ext>
            </a:extLst>
          </p:cNvPr>
          <p:cNvSpPr txBox="1"/>
          <p:nvPr/>
        </p:nvSpPr>
        <p:spPr>
          <a:xfrm>
            <a:off x="1625600" y="488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2635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B3593-9814-4FB0-9FA3-7B5AB24A73E4}"/>
              </a:ext>
            </a:extLst>
          </p:cNvPr>
          <p:cNvSpPr txBox="1"/>
          <p:nvPr/>
        </p:nvSpPr>
        <p:spPr>
          <a:xfrm>
            <a:off x="1524000" y="2857501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b="1">
                <a:solidFill>
                  <a:srgbClr val="FFFFFF"/>
                </a:solidFill>
                <a:latin typeface="Palatino Linotype" panose="02040502050505030304" pitchFamily="18" charset="0"/>
              </a:rPr>
              <a:t>He Loves 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6E820-19EF-4447-8D82-E958A9A851E1}"/>
              </a:ext>
            </a:extLst>
          </p:cNvPr>
          <p:cNvSpPr txBox="1"/>
          <p:nvPr/>
        </p:nvSpPr>
        <p:spPr>
          <a:xfrm>
            <a:off x="1524000" y="3429001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latin typeface="Palatino Linotype" panose="02040502050505030304" pitchFamily="18" charset="0"/>
              </a:rPr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5ABBF-9638-40FD-9BF3-D81BD9394492}"/>
              </a:ext>
            </a:extLst>
          </p:cNvPr>
          <p:cNvSpPr txBox="1"/>
          <p:nvPr/>
        </p:nvSpPr>
        <p:spPr>
          <a:xfrm>
            <a:off x="1625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© 1948 Gospel Advocate Co (admin. by Affiliated Music Enterprises, Inc.)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E5D88-8744-45B5-A182-EBA630C19B6F}"/>
              </a:ext>
            </a:extLst>
          </p:cNvPr>
          <p:cNvSpPr txBox="1"/>
          <p:nvPr/>
        </p:nvSpPr>
        <p:spPr>
          <a:xfrm>
            <a:off x="1625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Tune: HE LOVES ME • Showalter's Song-Land Messenger, No. 2 (1898); arr. Lloyd O. Sanderson (1948)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02A2E-AD06-4405-8046-35AA2839267E}"/>
              </a:ext>
            </a:extLst>
          </p:cNvPr>
          <p:cNvSpPr txBox="1"/>
          <p:nvPr/>
        </p:nvSpPr>
        <p:spPr>
          <a:xfrm>
            <a:off x="1625600" y="5651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Hymn: Lloyd O. Sanderson (1948); cho. Showalter's Song-Land Messenger, No. 2 (1898)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168FC-0DCD-4BC5-AFC4-4B6E94DA86D5}"/>
              </a:ext>
            </a:extLst>
          </p:cNvPr>
          <p:cNvSpPr txBox="1"/>
          <p:nvPr/>
        </p:nvSpPr>
        <p:spPr>
          <a:xfrm>
            <a:off x="1625600" y="5397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9DCF9-720A-4042-BD8E-4BA50A85479F}"/>
              </a:ext>
            </a:extLst>
          </p:cNvPr>
          <p:cNvSpPr txBox="1"/>
          <p:nvPr/>
        </p:nvSpPr>
        <p:spPr>
          <a:xfrm>
            <a:off x="1625600" y="5143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C7250-D22B-4873-9B88-0BF8BEF747DF}"/>
              </a:ext>
            </a:extLst>
          </p:cNvPr>
          <p:cNvSpPr txBox="1"/>
          <p:nvPr/>
        </p:nvSpPr>
        <p:spPr>
          <a:xfrm>
            <a:off x="1625600" y="488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739116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9E68-D35F-4F6B-B065-17DBD9E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8CEAE-DBAC-465D-8E56-5F3A155A38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FF8E7-49B1-4D51-9F13-94635EF9CEB4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1D8B7-8071-456D-8055-DA39ECE3297E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171128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1ED-0A1B-42BE-BF37-D4D2A4B1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9C9A8-343F-48F8-89E5-79AE9B062D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97CE1-ABBB-4FE4-8C71-8D327826C640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61C5B-0F0C-4C47-90BA-F8AFBEBAABB3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36254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E655-5188-4BA8-9442-2DBC5AC4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7558F-048F-4658-B9E9-2F1D53B7C7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36558-680B-492D-905B-DC40498DB549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511B3-876F-4316-8F31-F1F9F349D89E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37798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8E93-9A8B-40F9-B8C0-6E027420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9DE5C-59B3-4C59-AD89-3FA5AB99F3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49976-123A-46B0-B52E-4BD2E28A2D1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79F58-DB1F-40D9-9DEA-153336332918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3382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71CC-96E3-4F09-932A-CD3D6621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6B662-C866-4E2A-84A0-ACD053845D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552B04-56F1-46CD-94D4-ABB999B433D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BF803-2C03-4E9F-BEB3-50855BC518FC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0571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B984-CF67-4707-88A4-EE1F7C4D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03DE4-81F3-4211-99A3-5D48DEFCAF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913E5-77FF-47E8-BEE5-6D573C5C91D0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47AC5-8E59-4E6B-A6B3-2E97A50FCD7E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223967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730F-3F61-4663-9776-5F385F79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BABB4-A52B-4084-92FD-027558A09C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8DC35B-C3ED-43A7-B015-E39BD35AB1C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FAEC0-2BAE-4309-9E06-D39F7F049626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95905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9849-ABAE-42CC-9BDB-4B6C1033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HeLovesMe_cho_b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6FBC7-DFC8-4B75-99FB-957C86A48C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2C3-DE77-4E38-965C-BE1E8C70980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67351-FE01-492E-90BD-952CC998CEAB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0F08E-F333-4B48-BD74-1197D1C7B244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2244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6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EF28-B7A8-4586-B4A6-E0F08B13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AC080-0117-4F61-A866-6C72EF0F77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9FC1B-7913-4CEC-B0FA-88C98ECCD826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90F66-067D-4A83-97E8-8CAC3E6DA8BB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27817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EAFB-E350-40A2-9599-926B454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365126"/>
            <a:ext cx="11633981" cy="1041644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Scripture Reading: Romans 8:35-39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EB3E-E3A9-0427-83D0-DAC76FD5F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406769"/>
            <a:ext cx="11633981" cy="50861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Who shall separate us from the love of Christ? Shall tribulation, or distress, or persecution, or famine, or nakedness, or peril, or sword? </a:t>
            </a:r>
            <a:r>
              <a:rPr lang="en-US" sz="4000" b="1" u="none" strike="noStrike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36 </a:t>
            </a: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As it is written: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	</a:t>
            </a: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“For Your sake we are killed all day long;</a:t>
            </a:r>
            <a:b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</a:b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	We are accounted as sheep for the slaughter.”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u="none" strike="noStrike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37 </a:t>
            </a: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Yet in all these things we are more than conquerors through Him who loved us. </a:t>
            </a:r>
            <a:r>
              <a:rPr lang="en-US" sz="4000" b="1" u="none" strike="noStrike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38 </a:t>
            </a: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For I am persuaded that neither death nor life, nor angels nor principalities nor powers, nor things present nor things to come, </a:t>
            </a:r>
            <a:r>
              <a:rPr lang="en-US" sz="4000" b="1" u="none" strike="noStrike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39 </a:t>
            </a:r>
            <a:r>
              <a:rPr lang="en-US" sz="4000" b="0" u="none" strike="noStrike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nor height nor depth, nor any other created thing, shall be able to separate us from the love of God which is in Christ Jesus our Lord.</a:t>
            </a:r>
          </a:p>
        </p:txBody>
      </p:sp>
    </p:spTree>
    <p:extLst>
      <p:ext uri="{BB962C8B-B14F-4D97-AF65-F5344CB8AC3E}">
        <p14:creationId xmlns:p14="http://schemas.microsoft.com/office/powerpoint/2010/main" val="71873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B7C90-9725-4ABE-8796-97C0A5AA12A4}"/>
              </a:ext>
            </a:extLst>
          </p:cNvPr>
          <p:cNvSpPr txBox="1"/>
          <p:nvPr/>
        </p:nvSpPr>
        <p:spPr>
          <a:xfrm>
            <a:off x="1524000" y="2857501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b="1">
                <a:solidFill>
                  <a:srgbClr val="FFFFFF"/>
                </a:solidFill>
                <a:latin typeface="Palatino Linotype" panose="02040502050505030304" pitchFamily="18" charset="0"/>
              </a:rPr>
              <a:t>In Christ Alone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0EE82-72AF-4AD2-9C5D-D53B2E326CF0}"/>
              </a:ext>
            </a:extLst>
          </p:cNvPr>
          <p:cNvSpPr txBox="1"/>
          <p:nvPr/>
        </p:nvSpPr>
        <p:spPr>
          <a:xfrm>
            <a:off x="1524000" y="3429001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latin typeface="Palatino Linotype" panose="02040502050505030304" pitchFamily="18" charset="0"/>
              </a:rPr>
              <a:t>306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F310C-929C-4636-B52F-F7C8E9EB6997}"/>
              </a:ext>
            </a:extLst>
          </p:cNvPr>
          <p:cNvSpPr txBox="1"/>
          <p:nvPr/>
        </p:nvSpPr>
        <p:spPr>
          <a:xfrm>
            <a:off x="1625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© 2001 Thankyou Music (admin. by EMI Christian Music Publishing)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0CD1E-D174-43D9-B602-6F4E14AA21AE}"/>
              </a:ext>
            </a:extLst>
          </p:cNvPr>
          <p:cNvSpPr txBox="1"/>
          <p:nvPr/>
        </p:nvSpPr>
        <p:spPr>
          <a:xfrm>
            <a:off x="1625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Tune: Keith Getty (2001); Stuart Townend (2001); arr. D. J. Bulls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F46AC-6BBC-41EE-AABC-A5129D64D05F}"/>
              </a:ext>
            </a:extLst>
          </p:cNvPr>
          <p:cNvSpPr txBox="1"/>
          <p:nvPr/>
        </p:nvSpPr>
        <p:spPr>
          <a:xfrm>
            <a:off x="1625600" y="5651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panose="020B0606020202030204" pitchFamily="34" charset="0"/>
              </a:rPr>
              <a:t>Hymn: Keith Getty (2001); Stuart Townend (2001)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6180D-8240-429A-A4C4-F3D2D4C3539B}"/>
              </a:ext>
            </a:extLst>
          </p:cNvPr>
          <p:cNvSpPr txBox="1"/>
          <p:nvPr/>
        </p:nvSpPr>
        <p:spPr>
          <a:xfrm>
            <a:off x="1625600" y="5397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AC201-215E-4D22-A9CB-5AF5C3E7ACC2}"/>
              </a:ext>
            </a:extLst>
          </p:cNvPr>
          <p:cNvSpPr txBox="1"/>
          <p:nvPr/>
        </p:nvSpPr>
        <p:spPr>
          <a:xfrm>
            <a:off x="1625600" y="5143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DB94B-E52F-44B7-A1E0-55064ACE1DF3}"/>
              </a:ext>
            </a:extLst>
          </p:cNvPr>
          <p:cNvSpPr txBox="1"/>
          <p:nvPr/>
        </p:nvSpPr>
        <p:spPr>
          <a:xfrm>
            <a:off x="1625600" y="488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648930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91B6-A14C-4DF9-9FA3-925B1CE9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26D69-641E-4325-8144-037572B7B4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64C5C-CB0A-47C1-8175-5F1254A55E7F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EB5B4-34BA-4040-A8D2-7034590B48F7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537378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629E-2492-4C17-8540-03904DB7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92D76-6A26-4C95-BFBF-B557A24A2E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51C56-053C-4452-8C6F-7B060578A5CD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57E7E-4E69-495D-8473-A71F2C9533E3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127411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8922-FC94-4722-84D0-AB421A18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InChristAlone_st1_c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2B338-3275-415B-BB45-8821072167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98B8C-A7AE-4610-8EF6-CBC242A0E761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EA20E-68F2-4A78-BFB9-D7286C6988C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791105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DBE2-E399-4063-AAF2-EDCD6D15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InChristAlone_st1_d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2BC49-0280-4948-9722-9411AE46F8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C38C5-F4DF-4448-85AF-F90503E471E8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6F405-8537-4626-8E7E-C12CBEDF194C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19514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7D88-96C2-4D4B-8CE0-013C94A9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292C9-356D-4F3F-B8B7-95071BFCBC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F4DE4-E90C-41B3-952D-C77AAA85EF7D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8BCEA-9254-4492-8F26-DDAE8924727B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15862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E5A6-55E8-4126-998B-0A96E133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F7C0B-43E6-418F-96B8-8B2E26F7EA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16FB4-0957-44A1-8B6A-83574C075DD2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4A70C-C3A7-4E6F-8CE9-EDE286792F92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191386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CFC8-DFE9-4DB8-AF07-AAD61E2F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InChristAlone_st2_c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D4494-6FDC-4342-8D0B-8BC336E615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83545-0746-4C1D-91F9-1D6A0BA5BC3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E3B35-C0A8-4537-A198-DDD6C1BA8D9E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65242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18ED-8734-487D-93C4-CD80548B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InChristAlone_st2_d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65D5A-2109-4CA2-9723-306F8D1DD3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CB529-0FAE-4C25-B9A9-24382C6E7BED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384F1-017C-4E81-A9D1-4DFEB1853E68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60479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93A0-6A2F-4F99-A677-2C37B922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340CB-4F40-4430-A193-D5FB5380CC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533D7-DD4F-48CE-9575-214B006FA37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4AA8B-4C51-45A6-B5A5-216DDD8D867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011139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B98C-80A6-4573-9F94-FD8A24A7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A755D-F76B-431D-94E8-C62DCDC4E7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4C564-FC96-4E59-A6F2-A5E6020B6BE8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E5892-1584-4834-8E44-B26FC3855559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520675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8FAF-C6A5-4F08-AFA6-EA1698CA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4588C-7FEA-4501-AD5F-4F42D8D322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AC010-7575-47CC-9673-F2A13A3BC078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8CF1C-BEBD-4B55-A538-532A56DC2B6E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58573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7C71-1DD3-4FC4-92D5-2C41564A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InChristAlone_st3_c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5F1FB-B567-44DC-A418-AF652C2D1B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5C39B-6279-4834-BD31-4699EFC4AE6E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2187-EB16-4D2A-9EF1-C7A139B5616A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101157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E402-88AB-416F-A324-B21A6116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InChristAlone_st3_d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0140A-9BD9-4116-9CCD-803517AD1B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1F9A9-6743-46C4-8A16-C0B3465A186D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DE344-1F40-4BAB-B21D-1078593B7AA0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123489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4E6A-676E-418B-9799-65BCD777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InChristAlone_st4_a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15949-3DE8-4A3C-AF06-D32FFB7D1F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47B50-833E-4505-88BC-75B6185A2A1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61F03-C325-458D-967B-34B29720D2A3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66118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C833-D643-415D-A738-A50FC0EB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InChristAlone_st4_b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BDFFE-B9D3-4D7F-99C8-2A6934D9EB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3AED1-C039-4BA5-8A6A-3CC1DC05AE24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D1227-50F2-47EE-8C0D-F466EC0B35D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25727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D355-39AB-44C6-A559-03551501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InChristAlone_st4_c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0A838-7977-499D-940D-5C3BD387DC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B4F3D8-314C-4A81-B820-F1A23F88DFA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E3FA8-E6FC-4B1B-A1DC-C481D218DCA8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044901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1663-B04D-4475-B431-430EF084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InChristAlone_st4_d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9D401-2559-462B-8EC9-EE8B7C572E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3DE03-D555-49B6-AE9E-82F05F33ED38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323C6-FA21-41B2-BF88-57875D543D8B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61EE2-014A-428B-9AC8-AC5D1DA14992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80452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246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C911027-48FA-A783-A1C0-34BE192C6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2D83-4575-4510-BA5D-5111F529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8063E-74B6-4275-BE1F-2ADE31C80F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A0A03-C040-4FAE-A5A2-97A10DD6E762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C9DF3-3A36-43E2-BA9E-C8E1BEE42001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183350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07A7526-CB13-B812-DCEE-4F29C8AA9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6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58CC0C-788B-A137-25CC-CB59E2B6B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3C81C35-500F-A5FB-D994-538CB21E5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423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FDBF988-A811-DC6C-6F82-5D3D95F4B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9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4F7FD47-E64B-5F5A-67D3-2DF609651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2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44F78D2-7D86-A025-514A-15B5117A9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2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C3B842-E082-AE8C-6015-98FA75B3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13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2B91AE-40CF-E1F9-DBC3-A34126BFE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0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C245E9-C587-2379-05F4-428E0065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7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92C964-5FEC-6EEA-E8A5-AEF25ECA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0C53-3565-422B-9E42-D211A386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9CC5D-027A-4DD8-B9F4-B3E4DADC35D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DAC17-91A5-4FEB-B4A0-753AF025B5B6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70D6-2B18-4098-A407-F63955DFBA3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49386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01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17F5-0B8C-4DEE-BE8E-667F146B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19668-E04F-4EDD-B044-9EC80883D1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45062-5F4B-4072-8274-8B34217ED90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76364-4B7F-4757-8C75-E8855878062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895406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7AFA-2782-49A2-A7B1-810FF5A0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2797D-C661-438E-9AFC-EB739AC093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DB6E5-3BEF-4648-B433-E697B452FB5D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AA958-8D61-4C2B-BD67-4773C0692A73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69616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6A86-3764-4EAE-AAFB-A86A6AA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B492-A9AC-4BF1-B6C0-792024CB165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1F4AD-A92F-436A-92E4-B591F9768D6F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EA240-FFB8-442C-92ED-0C602E9C5E68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858295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F01F-FD44-4744-B171-EB2AB933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B16C3-73B7-412A-B202-D83AC99EEC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CF9C4-9FC3-4586-A971-8E034E59B17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A9D92-7FE8-4261-8078-C697AE171A8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37217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EC5D-4440-484A-8131-07C67850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13FEB-6BCD-4BBD-BCB0-BF340EAD48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F9455-1563-4A61-9830-D1DBF2BF282A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EC924-589C-4579-8689-F68A0C86C4B9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708395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A74B-0CC0-4D46-805D-7E26E6C0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1B464-88CE-455B-820D-FCEC3BED82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AB380-23BB-4DCC-8816-DF7E6A5003B2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C4524-3A78-4AB0-BF3B-8C51A7B970AA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919109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9CBB-C94F-4DBC-8F4E-BADDDA80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F4219-7BC9-4FD5-BCC4-BC8965DE2E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E4963-2727-4AA5-938B-B36781CE005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F7CD2-EEF9-4C04-BEF7-AAA2EDDDC7CB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864857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F89C-DB35-40A9-A3D0-669BB7BA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59CD7-C123-465A-A105-1D20343420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2E0A1-98CD-4E9A-8304-342B6E2F258E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48AE9-58BA-4F91-B788-489F9CC92B22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815418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FEB4-A29A-4DF2-B63E-23EEC34F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962C-454A-45F0-B631-CDC9114AD3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5168AA-0430-4878-B7FE-5A7D5EDF2F48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7FEA8-09C8-4120-B289-50BA2E9FCA4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955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6963-FA80-4D62-A1C3-3F1AEED7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FA95E-C7EC-471E-9F7F-B3071C41A6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A85CC-A856-479C-BB01-46E28AA1F7C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21C1F-8178-46E1-8EB3-E91929A884F7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121337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5FA5-150D-4F8F-A5DD-2FD57AFF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419E8-84DF-430E-9E5D-E44E5C5E0F2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30CF7-08B6-4E58-A8C8-837A48FF5CF3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274EF-A912-4424-8CC2-D6CA18DEEE11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517886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52F4-DF44-4E81-9D5A-C3F98231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B4E51-9593-467C-A94D-767FBD0970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32FA8-FFBA-4F8C-ADBA-46FCF89F878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71CF9-8FA4-4CAD-8CBD-AECE4BA0F87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70664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2967-FDA4-455D-B798-CBE0E89F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67313-2B97-4153-B7CA-68570ADD17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8193AE-7499-4338-9496-D977A9895BB1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F78DE-CD01-4964-B862-F535E888088A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54895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B361-1596-453B-A839-F102C668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0CCBD-58B4-4548-97D7-F32E947A2C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4A5EE9-3842-4DAF-97C3-F3C08C463018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4E88-AAE9-4621-81F4-C77EB2480763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6402177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29C1-DAB3-4DE2-9D70-5FBFF319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2558E-9A45-42AD-A5AC-58FFE366CE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A16D7-DF08-4728-B85B-883E69642526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2F2CC-31F3-4A11-B583-9D6B1D5845F3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6306849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00A7-3460-471F-9BDA-ADE4AA82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F6532-02DF-49CD-A36F-392CA6770F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919BE-C9F9-465F-A979-FD76194483FE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1F899-B12B-4161-9E8A-1AB2C7BD1082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244268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3D44-D8E9-4D59-B16D-B6FD6ACF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AB9FC-046A-41F7-AF16-546035A79C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C1624-A728-48AB-9D1F-09E901C1B304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8AF04-5AE9-4C54-A526-EB40B2C6A33E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4559700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934A-3F6F-440B-B493-35835DD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255BF-568E-4595-938D-1325F0E201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53DC9-9D64-43ED-922C-5497CBDE4D4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EC7FE-2163-4FA5-B2C1-E926C9760F44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822046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A98B-59A7-4C39-A528-D5C8504B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ItWontBeVeryLong_cho_d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44F76-CFFB-4FD7-9E3B-FDCCE99AC0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83CF2-64BC-482D-96B2-F61A8E4FD9DC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ED0E9-2FCD-496F-8830-D92B8A5E5960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22EE6-EA12-4136-839E-9C0780729056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814769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78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FD7B-93FB-4B63-A201-60170CE7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6B3DB-CE73-4DD4-B512-4903453175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52BF97-75E4-4ED4-A870-E6A5C807106E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8D787-3194-4BAD-97F2-1CE698C8F64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71973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4CEC-D913-49C6-A199-7D44ED8A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IWillCallUponTheLord_cho_a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13734-3608-4C48-9D99-5D0FE26640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A477E-B155-4CD9-ABF6-F7F154529A0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latin typeface="Palatino Linotype" panose="02040502050505030304" pitchFamily="18" charset="0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F694E-7D8F-48A5-B037-F8EB308BE8B8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schemeClr val="tx1">
                    <a:tint val="50000"/>
                  </a:scheme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05850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1078</Words>
  <Application>Microsoft Office PowerPoint</Application>
  <PresentationFormat>Widescreen</PresentationFormat>
  <Paragraphs>212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Arial Black</vt:lpstr>
      <vt:lpstr>Arial Narrow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IWillCallUponTheLord_st1_a</vt:lpstr>
      <vt:lpstr>IWillCallUponTheLord_st1_b</vt:lpstr>
      <vt:lpstr>IWillCallUponTheLord_cho_a</vt:lpstr>
      <vt:lpstr>IWillCallUponTheLord_cho_b</vt:lpstr>
      <vt:lpstr>IWillCallUponTheLord_st3_a</vt:lpstr>
      <vt:lpstr>IWillCallUponTheLord_st3_b</vt:lpstr>
      <vt:lpstr>IWillCallUponTheLord_cho_a</vt:lpstr>
      <vt:lpstr>IWillCallUponTheLord_cho_b</vt:lpstr>
      <vt:lpstr>IWillCallUponTheLord_coda_a</vt:lpstr>
      <vt:lpstr>PowerPoint Presentation</vt:lpstr>
      <vt:lpstr>Sanctuary_st1_a</vt:lpstr>
      <vt:lpstr>Sanctuary_st1_b</vt:lpstr>
      <vt:lpstr>Sanctuary_st2_a</vt:lpstr>
      <vt:lpstr>Sanctuary_st2_b</vt:lpstr>
      <vt:lpstr>Sanctuary_st3_a</vt:lpstr>
      <vt:lpstr>Sanctuary_st3_b</vt:lpstr>
      <vt:lpstr>PowerPoint Presentation</vt:lpstr>
      <vt:lpstr>PowerPoint Presentation</vt:lpstr>
      <vt:lpstr>HeLovesMe_st1_a</vt:lpstr>
      <vt:lpstr>HeLovesMe_st1_b</vt:lpstr>
      <vt:lpstr>HeLovesMe_st2_a</vt:lpstr>
      <vt:lpstr>HeLovesMe_st2_b</vt:lpstr>
      <vt:lpstr>HeLovesMe_st3_a</vt:lpstr>
      <vt:lpstr>HeLovesMe_st3_b</vt:lpstr>
      <vt:lpstr>HeLovesMe_cho_a</vt:lpstr>
      <vt:lpstr>HeLovesMe_cho_b</vt:lpstr>
      <vt:lpstr>PowerPoint Presentation</vt:lpstr>
      <vt:lpstr>Scripture Reading: Romans 8:35-39</vt:lpstr>
      <vt:lpstr>PowerPoint Presentation</vt:lpstr>
      <vt:lpstr>InChristAlone_st1_a</vt:lpstr>
      <vt:lpstr>InChristAlone_st1_b</vt:lpstr>
      <vt:lpstr>InChristAlone_st1_c</vt:lpstr>
      <vt:lpstr>InChristAlone_st1_d</vt:lpstr>
      <vt:lpstr>InChristAlone_st2_a</vt:lpstr>
      <vt:lpstr>InChristAlone_st2_b</vt:lpstr>
      <vt:lpstr>InChristAlone_st2_c</vt:lpstr>
      <vt:lpstr>InChristAlone_st2_d</vt:lpstr>
      <vt:lpstr>InChristAlone_st3_a</vt:lpstr>
      <vt:lpstr>InChristAlone_st3_b</vt:lpstr>
      <vt:lpstr>InChristAlone_st3_c</vt:lpstr>
      <vt:lpstr>InChristAlone_st3_d</vt:lpstr>
      <vt:lpstr>InChristAlone_st4_a</vt:lpstr>
      <vt:lpstr>InChristAlone_st4_b</vt:lpstr>
      <vt:lpstr>InChristAlone_st4_c</vt:lpstr>
      <vt:lpstr>InChristAlone_st4_d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ItWontBeVeryLong_st1_a</vt:lpstr>
      <vt:lpstr>ItWontBeVeryLong_st1_b</vt:lpstr>
      <vt:lpstr>ItWontBeVeryLong_cho_a</vt:lpstr>
      <vt:lpstr>ItWontBeVeryLong_cho_b</vt:lpstr>
      <vt:lpstr>ItWontBeVeryLong_cho_c</vt:lpstr>
      <vt:lpstr>ItWontBeVeryLong_cho_d</vt:lpstr>
      <vt:lpstr>ItWontBeVeryLong_st2_a</vt:lpstr>
      <vt:lpstr>ItWontBeVeryLong_st2_b</vt:lpstr>
      <vt:lpstr>ItWontBeVeryLong_cho_a</vt:lpstr>
      <vt:lpstr>ItWontBeVeryLong_cho_b</vt:lpstr>
      <vt:lpstr>ItWontBeVeryLong_cho_c</vt:lpstr>
      <vt:lpstr>ItWontBeVeryLong_cho_d</vt:lpstr>
      <vt:lpstr>ItWontBeVeryLong_st3_a</vt:lpstr>
      <vt:lpstr>ItWontBeVeryLong_st3_b</vt:lpstr>
      <vt:lpstr>ItWontBeVeryLong_cho_a</vt:lpstr>
      <vt:lpstr>ItWontBeVeryLong_cho_b</vt:lpstr>
      <vt:lpstr>ItWontBeVeryLong_cho_c</vt:lpstr>
      <vt:lpstr>ItWontBeVeryLong_cho_d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 CoC</dc:creator>
  <cp:lastModifiedBy>Danville church of Christ</cp:lastModifiedBy>
  <cp:revision>5</cp:revision>
  <dcterms:created xsi:type="dcterms:W3CDTF">2022-10-15T19:59:18Z</dcterms:created>
  <dcterms:modified xsi:type="dcterms:W3CDTF">2022-10-16T12:49:30Z</dcterms:modified>
</cp:coreProperties>
</file>