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23" r:id="rId2"/>
    <p:sldId id="324" r:id="rId3"/>
    <p:sldId id="325" r:id="rId4"/>
    <p:sldId id="326" r:id="rId5"/>
    <p:sldId id="327" r:id="rId6"/>
    <p:sldId id="328" r:id="rId7"/>
    <p:sldId id="329" r:id="rId8"/>
    <p:sldId id="330" r:id="rId9"/>
    <p:sldId id="331" r:id="rId10"/>
    <p:sldId id="332" r:id="rId11"/>
    <p:sldId id="333" r:id="rId12"/>
    <p:sldId id="334" r:id="rId13"/>
    <p:sldId id="335" r:id="rId14"/>
    <p:sldId id="336" r:id="rId15"/>
    <p:sldId id="337" r:id="rId16"/>
    <p:sldId id="338" r:id="rId17"/>
    <p:sldId id="339" r:id="rId18"/>
    <p:sldId id="340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37" d="100"/>
          <a:sy n="37" d="100"/>
        </p:scale>
        <p:origin x="54" y="7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9EEA3-C4ED-492E-B9A5-E2AC805E183E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EB15F-2D75-43AA-B11F-655E2435E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26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9EEA3-C4ED-492E-B9A5-E2AC805E183E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EB15F-2D75-43AA-B11F-655E2435E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40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9EEA3-C4ED-492E-B9A5-E2AC805E183E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EB15F-2D75-43AA-B11F-655E2435E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324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9EEA3-C4ED-492E-B9A5-E2AC805E183E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EB15F-2D75-43AA-B11F-655E2435E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68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9EEA3-C4ED-492E-B9A5-E2AC805E183E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EB15F-2D75-43AA-B11F-655E2435E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759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9EEA3-C4ED-492E-B9A5-E2AC805E183E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EB15F-2D75-43AA-B11F-655E2435E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848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9EEA3-C4ED-492E-B9A5-E2AC805E183E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EB15F-2D75-43AA-B11F-655E2435E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681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9EEA3-C4ED-492E-B9A5-E2AC805E183E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EB15F-2D75-43AA-B11F-655E2435E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690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9EEA3-C4ED-492E-B9A5-E2AC805E183E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EB15F-2D75-43AA-B11F-655E2435E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499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9EEA3-C4ED-492E-B9A5-E2AC805E183E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EB15F-2D75-43AA-B11F-655E2435E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159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9EEA3-C4ED-492E-B9A5-E2AC805E183E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EB15F-2D75-43AA-B11F-655E2435E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343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9EEA3-C4ED-492E-B9A5-E2AC805E183E}" type="datetimeFigureOut">
              <a:rPr lang="en-US" smtClean="0"/>
              <a:t>11/20/2022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EB15F-2D75-43AA-B11F-655E2435E2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853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5340AF-7066-C4D0-B0A6-06C05A6DD4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293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EC168F7-104F-094A-72B4-AF82720716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2100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E49FDE16-EEC9-F012-ECD4-4A6BA86CD1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796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8AB2C44-86A8-6217-4FAD-4F6B1A8E5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444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FCB3F11C-4FF8-1A88-37BE-0AF912E3F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653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00C8376-F45D-A085-1A4B-87F26B98C4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7417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187CF2D-9B39-3080-B97A-D8A547C467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28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31021D-E9AA-6331-2957-C8363586E9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57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iagram, text&#10;&#10;Description automatically generated">
            <a:extLst>
              <a:ext uri="{FF2B5EF4-FFF2-40B4-BE49-F238E27FC236}">
                <a16:creationId xmlns:a16="http://schemas.microsoft.com/office/drawing/2014/main" id="{67C557CF-BF4F-AF4C-0E63-CAD5612484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4169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4F282DD5-E29F-13C8-FC15-477844CC53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534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EFAF7EB-E6F3-0E1A-6BC4-07EAB04F51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987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1C880DE-E2D9-6543-DFBF-7D1EF1C00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298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3BA3288F-D157-1738-5AA9-C956DF5BEE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438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D9519742-7A44-8BE8-CC77-2A797ABD96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59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59AE0C41-AAAE-CB67-50B7-75A5E265A3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079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F84411-9241-218B-733F-086EB1E275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051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0CFB450-4672-B944-C8B9-C715689AE3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87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D6F4210F-A5E5-288B-71A9-14F616D96B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5436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116</TotalTime>
  <Words>0</Words>
  <Application>Microsoft Office PowerPoint</Application>
  <PresentationFormat>Widescreen</PresentationFormat>
  <Paragraphs>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Danville CoC</dc:creator>
  <cp:lastModifiedBy>Danville church of Christ</cp:lastModifiedBy>
  <cp:revision>4</cp:revision>
  <dcterms:created xsi:type="dcterms:W3CDTF">2022-11-19T22:33:01Z</dcterms:created>
  <dcterms:modified xsi:type="dcterms:W3CDTF">2022-11-20T15:27:54Z</dcterms:modified>
</cp:coreProperties>
</file>