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37" r:id="rId2"/>
    <p:sldId id="338" r:id="rId3"/>
    <p:sldId id="339" r:id="rId4"/>
    <p:sldId id="340" r:id="rId5"/>
    <p:sldId id="341" r:id="rId6"/>
    <p:sldId id="342" r:id="rId7"/>
    <p:sldId id="343" r:id="rId8"/>
    <p:sldId id="344" r:id="rId9"/>
    <p:sldId id="345" r:id="rId10"/>
    <p:sldId id="346" r:id="rId11"/>
    <p:sldId id="347" r:id="rId12"/>
    <p:sldId id="348" r:id="rId13"/>
    <p:sldId id="349" r:id="rId14"/>
    <p:sldId id="350" r:id="rId15"/>
    <p:sldId id="351" r:id="rId16"/>
    <p:sldId id="352" r:id="rId17"/>
    <p:sldId id="353" r:id="rId18"/>
    <p:sldId id="354" r:id="rId19"/>
    <p:sldId id="355" r:id="rId20"/>
    <p:sldId id="356" r:id="rId21"/>
    <p:sldId id="357" r:id="rId22"/>
    <p:sldId id="358" r:id="rId2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243"/>
    <p:restoredTop sz="94694"/>
  </p:normalViewPr>
  <p:slideViewPr>
    <p:cSldViewPr snapToGrid="0">
      <p:cViewPr varScale="1">
        <p:scale>
          <a:sx n="34" d="100"/>
          <a:sy n="34" d="100"/>
        </p:scale>
        <p:origin x="84" y="8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E6AC7D-C318-46A6-A8D2-CF7994AE9D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B811E92-1E1C-4AE9-B909-E4AB66CB5F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6F24C7-9E5F-40A0-BB5B-B4388A1C35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47A33E-41FE-4FCF-844F-6AC619E02FE2}" type="datetimeFigureOut">
              <a:rPr lang="en-US" smtClean="0"/>
              <a:t>12/4/2022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3DAB81-0A30-400B-BAA2-60353C089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FFD564-0AF9-461B-BF79-67BECA5E74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BB38B-A8D2-4EF5-93E7-85337FE09F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6906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9B1209-F5F2-4F8E-A531-4B2783AE3A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00E8513-42BA-432C-8702-9B178D43C1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DA2F51-C8C2-4FA2-AB4D-D11A47A736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47A33E-41FE-4FCF-844F-6AC619E02FE2}" type="datetimeFigureOut">
              <a:rPr lang="en-US" smtClean="0"/>
              <a:t>12/4/2022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BB2D5A-2529-4077-A327-FBD6823C64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67E044-6140-4C0D-8878-41D2BEF519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BB38B-A8D2-4EF5-93E7-85337FE09F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8654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3217457-7123-44C0-9FD7-166BEE8D029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8A7909D-8318-4649-9D99-D7B9B9826E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1C3025-A99B-4712-9959-3ACCBEB294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47A33E-41FE-4FCF-844F-6AC619E02FE2}" type="datetimeFigureOut">
              <a:rPr lang="en-US" smtClean="0"/>
              <a:t>12/4/2022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7F301E-2DD8-491B-8981-C39071CBB6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0EF112-7B39-4D17-B02D-C725E42FF3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BB38B-A8D2-4EF5-93E7-85337FE09F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80133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C04E7C-C00A-4BC5-B54A-9CFC832526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5D7455-F63F-4843-B281-01D419A920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8B3B5C-4AF6-43E2-8E84-4A9E5A2756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47A33E-41FE-4FCF-844F-6AC619E02FE2}" type="datetimeFigureOut">
              <a:rPr lang="en-US" smtClean="0"/>
              <a:t>12/4/2022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2E7DD3-EA76-4648-8570-3D75865F52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E9FE00-44FE-4973-B159-EB59B1D559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BB38B-A8D2-4EF5-93E7-85337FE09F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9100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E6D1CD-16FA-41A6-A87F-FDAC7E284C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A28A7A-BA2B-4273-9089-CAF45770EF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171DC4-45E5-4CED-991C-8938ACF53A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47A33E-41FE-4FCF-844F-6AC619E02FE2}" type="datetimeFigureOut">
              <a:rPr lang="en-US" smtClean="0"/>
              <a:t>12/4/2022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ED13CA-B108-4229-99EE-3EF3A88DE1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C98DF3-E4DB-41AA-8860-CBF6E37BD8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BB38B-A8D2-4EF5-93E7-85337FE09F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2686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EB6261-7896-4138-B76B-510C35C8CE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93FE98-57B1-43C5-87A9-0763D99A00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0922786-A2C1-4FC7-94AC-1304354FAB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D0D264-7668-44F6-A3D5-D7EFAE9B58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47A33E-41FE-4FCF-844F-6AC619E02FE2}" type="datetimeFigureOut">
              <a:rPr lang="en-US" smtClean="0"/>
              <a:t>12/4/2022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C3F772-7B5C-4B24-A025-5122C1FD2D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0F796E-D7F7-46FD-909B-26155F9426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BB38B-A8D2-4EF5-93E7-85337FE09F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12972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84F05E-A1DA-4088-ADCF-6D3911E926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75E431-F9C0-4907-B82F-00DC964AAD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D9FF42-54B3-4FCF-ACAA-E52AD5A651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EC12FDA-ECD3-455E-BAEE-BC58DC098A3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A1507DC-8527-4500-A2FB-513001978B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7185ADD-1637-4C7F-94F5-E417841C91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47A33E-41FE-4FCF-844F-6AC619E02FE2}" type="datetimeFigureOut">
              <a:rPr lang="en-US" smtClean="0"/>
              <a:t>12/4/2022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D7DA1BB-4B3C-4DDD-ACB2-B616A05778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9C5C87B-ED4C-4287-9A12-255F204F2D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BB38B-A8D2-4EF5-93E7-85337FE09F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8048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CDF5C2-172E-4EC3-9AF3-AE64067E35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0BB22E8-5D4E-4F91-8208-6338718E3B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47A33E-41FE-4FCF-844F-6AC619E02FE2}" type="datetimeFigureOut">
              <a:rPr lang="en-US" smtClean="0"/>
              <a:t>12/4/2022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EAF7E44-E1DD-4AEE-9EA3-D12C32AD8F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EC056D0-A508-4CF6-9F36-98E4E63F2C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BB38B-A8D2-4EF5-93E7-85337FE09F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268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28D3A44-2380-477C-AAA0-DA318FDAE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47A33E-41FE-4FCF-844F-6AC619E02FE2}" type="datetimeFigureOut">
              <a:rPr lang="en-US" smtClean="0"/>
              <a:t>12/4/2022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5315A3E-72C6-40AA-A34A-E6B083A38E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071072-F394-467B-95DF-E709F1C275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BB38B-A8D2-4EF5-93E7-85337FE09F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0612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B72552-C8C2-4E7C-B1F8-CFCEF13241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7DD497-9207-455D-9C47-BF8D401A97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A45663-193E-4293-8835-05ABF0EEC7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BCCED4-68C2-45AA-A02B-D8A80FBC69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47A33E-41FE-4FCF-844F-6AC619E02FE2}" type="datetimeFigureOut">
              <a:rPr lang="en-US" smtClean="0"/>
              <a:t>12/4/2022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37CAE1F-BBED-41C2-A01D-6F3E4F7EB7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7900DA-C34B-4A13-A61A-CE3AA6863F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BB38B-A8D2-4EF5-93E7-85337FE09F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70723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858E7C-E115-47C7-8C18-74A3B8B4CF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9D082C7-82FC-4CD7-99C1-B652A14B4A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B1AACF-4B5B-4C1E-9E9D-9A885DF7EA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DD5303-18B4-40DD-8DEF-8FE9F5981C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47A33E-41FE-4FCF-844F-6AC619E02FE2}" type="datetimeFigureOut">
              <a:rPr lang="en-US" smtClean="0"/>
              <a:t>12/4/2022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3C2E4C-262E-4058-BD59-18BB6C5589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930767-B361-4FE5-B545-C33B603CB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BB38B-A8D2-4EF5-93E7-85337FE09F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85420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768D17B-5B71-4759-B2E0-C1F2F17D67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C01E04-E2E5-48A2-A97E-EB1BF8F6B4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919A90-95C5-47E5-A52A-8662BC3E0AA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47A33E-41FE-4FCF-844F-6AC619E02FE2}" type="datetimeFigureOut">
              <a:rPr lang="en-US" smtClean="0"/>
              <a:t>12/4/2022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64B71C-1C76-460C-8640-29B38FB7B15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6D5DE7-E78A-4594-A48F-52F0353396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EBB38B-A8D2-4EF5-93E7-85337FE09F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4070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19DF97A7-1B09-EDEC-92B9-3AF56FC85A8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5869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42BB4775-7E5A-4FB5-5F49-D4C8A07D523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946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icture containing text, sign, plaque&#10;&#10;Description automatically generated">
            <a:extLst>
              <a:ext uri="{FF2B5EF4-FFF2-40B4-BE49-F238E27FC236}">
                <a16:creationId xmlns:a16="http://schemas.microsoft.com/office/drawing/2014/main" id="{5F006461-F6DB-3BF9-3F66-5EA80295C1E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6543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icture containing text, sign, plaque&#10;&#10;Description automatically generated">
            <a:extLst>
              <a:ext uri="{FF2B5EF4-FFF2-40B4-BE49-F238E27FC236}">
                <a16:creationId xmlns:a16="http://schemas.microsoft.com/office/drawing/2014/main" id="{0A1B5BDA-491B-FCB2-85AE-BA342246D3B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4241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icture containing text, sign, plaque&#10;&#10;Description automatically generated">
            <a:extLst>
              <a:ext uri="{FF2B5EF4-FFF2-40B4-BE49-F238E27FC236}">
                <a16:creationId xmlns:a16="http://schemas.microsoft.com/office/drawing/2014/main" id="{4504AD65-48D4-E1A2-B768-133FCA6D6C2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6547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icture containing text, sign, plaque&#10;&#10;Description automatically generated">
            <a:extLst>
              <a:ext uri="{FF2B5EF4-FFF2-40B4-BE49-F238E27FC236}">
                <a16:creationId xmlns:a16="http://schemas.microsoft.com/office/drawing/2014/main" id="{0B6E527C-4AC2-6902-7A67-CF93B91E0F5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1981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icture containing text, sign, plaque&#10;&#10;Description automatically generated">
            <a:extLst>
              <a:ext uri="{FF2B5EF4-FFF2-40B4-BE49-F238E27FC236}">
                <a16:creationId xmlns:a16="http://schemas.microsoft.com/office/drawing/2014/main" id="{660CC66D-6A30-9012-EDCC-4246C36B3F1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376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icture containing text, sign, plaque&#10;&#10;Description automatically generated">
            <a:extLst>
              <a:ext uri="{FF2B5EF4-FFF2-40B4-BE49-F238E27FC236}">
                <a16:creationId xmlns:a16="http://schemas.microsoft.com/office/drawing/2014/main" id="{F4DDC84A-F453-3620-DA61-183DCD78017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2945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icture containing text, sign, plaque&#10;&#10;Description automatically generated">
            <a:extLst>
              <a:ext uri="{FF2B5EF4-FFF2-40B4-BE49-F238E27FC236}">
                <a16:creationId xmlns:a16="http://schemas.microsoft.com/office/drawing/2014/main" id="{D83DB29C-101D-6F80-830C-13DA9A160A0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0870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sign with trees and mountains in the background&#10;&#10;Description automatically generated with low confidence">
            <a:extLst>
              <a:ext uri="{FF2B5EF4-FFF2-40B4-BE49-F238E27FC236}">
                <a16:creationId xmlns:a16="http://schemas.microsoft.com/office/drawing/2014/main" id="{D943C091-7E51-9AF0-B22E-66C2EBBDAA4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3184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090773DB-B95C-26D5-1FF7-46C4257C3EA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6590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icture containing text, mountain, sign&#10;&#10;Description automatically generated">
            <a:extLst>
              <a:ext uri="{FF2B5EF4-FFF2-40B4-BE49-F238E27FC236}">
                <a16:creationId xmlns:a16="http://schemas.microsoft.com/office/drawing/2014/main" id="{804EA130-DD93-91FF-8827-1940AA2D791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9236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icture containing text, sign, plaque&#10;&#10;Description automatically generated">
            <a:extLst>
              <a:ext uri="{FF2B5EF4-FFF2-40B4-BE49-F238E27FC236}">
                <a16:creationId xmlns:a16="http://schemas.microsoft.com/office/drawing/2014/main" id="{FAA46DDC-923D-44C7-BC71-630BB6E9BBC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4201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icture containing text, sign, plaque&#10;&#10;Description automatically generated">
            <a:extLst>
              <a:ext uri="{FF2B5EF4-FFF2-40B4-BE49-F238E27FC236}">
                <a16:creationId xmlns:a16="http://schemas.microsoft.com/office/drawing/2014/main" id="{248CBBC7-7FC0-BEDB-34B4-CA75E3743E4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6307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00897555-8156-FBFB-61BD-5DCA58086CF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941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icture containing text, sign, mountain&#10;&#10;Description automatically generated">
            <a:extLst>
              <a:ext uri="{FF2B5EF4-FFF2-40B4-BE49-F238E27FC236}">
                <a16:creationId xmlns:a16="http://schemas.microsoft.com/office/drawing/2014/main" id="{AEBA466A-04AF-33BA-1069-0977500CD58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1761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icture containing text, sign, plaque&#10;&#10;Description automatically generated">
            <a:extLst>
              <a:ext uri="{FF2B5EF4-FFF2-40B4-BE49-F238E27FC236}">
                <a16:creationId xmlns:a16="http://schemas.microsoft.com/office/drawing/2014/main" id="{88EA88D8-F1A6-6929-BAF5-8F178C47A4D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5895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icture containing text, sign, plaque&#10;&#10;Description automatically generated">
            <a:extLst>
              <a:ext uri="{FF2B5EF4-FFF2-40B4-BE49-F238E27FC236}">
                <a16:creationId xmlns:a16="http://schemas.microsoft.com/office/drawing/2014/main" id="{1510459B-7700-FA6D-0180-ECC2AC4BE7D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4576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72957EF8-E9CD-6173-F6AE-3DB2E59804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1056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icture containing text, sign, plaque&#10;&#10;Description automatically generated">
            <a:extLst>
              <a:ext uri="{FF2B5EF4-FFF2-40B4-BE49-F238E27FC236}">
                <a16:creationId xmlns:a16="http://schemas.microsoft.com/office/drawing/2014/main" id="{EC79838E-E543-4183-0434-DDE77A643C8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1175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icture containing text, sign, plaque&#10;&#10;Description automatically generated">
            <a:extLst>
              <a:ext uri="{FF2B5EF4-FFF2-40B4-BE49-F238E27FC236}">
                <a16:creationId xmlns:a16="http://schemas.microsoft.com/office/drawing/2014/main" id="{0EFA8B16-6DC9-F939-615B-9CBF121D652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8461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icture containing text, sign, plaque&#10;&#10;Description automatically generated">
            <a:extLst>
              <a:ext uri="{FF2B5EF4-FFF2-40B4-BE49-F238E27FC236}">
                <a16:creationId xmlns:a16="http://schemas.microsoft.com/office/drawing/2014/main" id="{E9F65C85-FA5D-1F48-95DC-6B4AA3B2887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54618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</TotalTime>
  <Words>0</Words>
  <Application>Microsoft Office PowerPoint</Application>
  <PresentationFormat>Widescreen</PresentationFormat>
  <Paragraphs>0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6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IMLLC</dc:creator>
  <cp:lastModifiedBy>Danville church of Christ</cp:lastModifiedBy>
  <cp:revision>4</cp:revision>
  <dcterms:created xsi:type="dcterms:W3CDTF">2022-12-02T16:27:12Z</dcterms:created>
  <dcterms:modified xsi:type="dcterms:W3CDTF">2022-12-04T15:27:39Z</dcterms:modified>
</cp:coreProperties>
</file>