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35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4"/>
    <p:restoredTop sz="94702"/>
  </p:normalViewPr>
  <p:slideViewPr>
    <p:cSldViewPr snapToGrid="0">
      <p:cViewPr varScale="1">
        <p:scale>
          <a:sx n="37" d="100"/>
          <a:sy n="37" d="100"/>
        </p:scale>
        <p:origin x="7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4485-D5B2-AADA-3174-08EF4824A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B6E69-FDFC-9F01-C38E-F0DA1C1D8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9BC08-F928-AAA8-CF5D-B25E367C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64E5-0C27-C759-E032-D61E59B8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5F53-88F4-66DE-6AAE-8B2A10FE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4838-E320-3C63-0C86-F0C96F90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01365-D4B0-B22E-B5F1-56C2CEEE3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34D73-4C1E-462C-A155-8713E62B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6F42-7B39-F248-A7E7-1EB772FF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074E-B12B-6BF2-E0E2-2B59DDF6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99253-1436-2371-8940-FB020070F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73859-F4A3-0444-9EA1-B707E59F5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D4100-C875-5089-3379-BBF7EBEB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F5D41-DCD3-59A9-D781-6D70026F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C0711-9DB9-B036-9F60-39FAE79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48F6-1ECF-4288-9820-D5344C5D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57E6-4CB9-098F-6669-D2953D004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EE858-3D6C-F452-0D04-5A21B232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8259-CAA7-867A-23B9-C6AB0F4C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E278A-70FF-0547-6876-D265121C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40FC-DAB4-3C0E-F051-1E183319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57A66-6104-104A-BA8D-7703191A2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70C32-1519-A0A2-8754-237C8403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9DD4F-2880-347E-44B6-4F0F2E6D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EA7A0-8BC5-7A7A-596F-3A779295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6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4875-AB63-7417-7981-C671A1A8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5AF4-9CF6-A8A0-17E0-B106DB7BC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E1133-2A55-DF5A-7914-C86F1C2BE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00BEF-EDA2-CE6F-06E2-254FF6C3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781C-81B9-D712-85CF-90D39104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2872-9796-CC8A-7C1F-D205C205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6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9447-D4A2-4490-2D62-F15DD2E4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19645-B81D-132E-9BC3-F91E4ED48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DDF6F-78F8-CFE2-D2B9-C1B0AB40F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5EB73-79C5-61BC-A095-1465F6300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D2306-7C49-D999-9BFC-00140B32B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5EC65-0580-6D2C-4CBB-E2A442E7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87E53-470C-3886-42B3-4E7034B5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784A2-013E-3140-0672-7AE1C438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4250-815C-3CC7-87C6-076B9532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17450-12BE-E408-D65B-070D5E04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7E205-7DF5-5F88-D6D8-D41B9EAF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F4525-CF12-C6EA-7D44-D3F4E3E3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C3A59-1D9B-220E-0D57-84E2C1B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EAB3F-861D-14BB-00AD-34E39897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271F0-0124-68A1-771F-FBB77A02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3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746C-2110-4C96-834D-C3F0E34D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99A7-097A-1AB4-BBD3-C726CCF78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CBD48-F77E-CBE8-B10F-130836C1E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29BC6-5AF2-9BCB-B26A-63CFD81C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E8557-FF1A-1E2B-AA22-7F739D1E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B1902-30CB-0443-1828-DBC1785A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56C6-BF8E-191D-23B1-1002226E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814B7-C65A-F2B6-3A08-1954C6E4F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09086-FAE1-9561-F9C8-7C9BB84D0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C16B7-05A9-2DD1-CE9F-8F62550E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1526-602E-058A-0984-8F99173E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EBEDB-9B78-13EE-5065-67BCD987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6197E-6E17-E514-5254-10880E08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C54B9-A964-12AA-53F7-E168B4D1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F0CFA-DBDE-121B-423F-02CE817E1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AFFE-015E-DF4F-8CE5-9375C825D944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4BED-F78B-F8A3-EC8D-7327A0E0F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8FACF-49C9-7F14-C7B9-9A530E8CC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1BF4-8893-9B49-A2CF-F26465B48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A12F954-75AA-F474-96C5-8B55D180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0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, chat or text message&#10;&#10;Description automatically generated">
            <a:extLst>
              <a:ext uri="{FF2B5EF4-FFF2-40B4-BE49-F238E27FC236}">
                <a16:creationId xmlns:a16="http://schemas.microsoft.com/office/drawing/2014/main" id="{34C97FC0-398A-1CC9-DBB5-1FC3FFFDF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326C5DC-5309-CA0F-73E5-D5808FC1D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0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49596E5-7442-74F0-1BD6-3E6906CA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44C16EF-1E00-DEAC-7F3F-BF7F311D5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3C8D3C1-BBA0-BA2F-A3BE-3B2934C7F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6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8BEFA04-BE85-81AA-022E-4272E8084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29557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7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060772E-ABD7-A213-5E27-C8BEB258E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C3BDAE42-3F64-BA02-8297-F06813091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32CB6FF-7561-61F4-7D52-E1A46213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3435">
            <a:off x="7016803" y="510267"/>
            <a:ext cx="3737725" cy="57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8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ECF1E6-EEB4-A1B8-9EB4-538446B3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0B54CF5-0691-C70B-1DC2-AE5FE53D3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0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27E4F3F-3413-E14A-B156-D90DA363E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2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02175D0-3EEF-2897-B61D-C475BF5F9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625C477-98A2-A867-D1CD-5A48A77F8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4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804B4-8B21-DFCA-B6D3-527C0D8C6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042A869-795F-A71C-8122-68E2319D9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6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20D7EBB-E398-217B-C72E-CFF31B0B5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4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BCE12B-B0E2-B438-6CD4-8C28C0EA4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4F3BE54-3C19-13AD-4B98-BBD8326F2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6</cp:revision>
  <dcterms:created xsi:type="dcterms:W3CDTF">2022-12-14T15:28:52Z</dcterms:created>
  <dcterms:modified xsi:type="dcterms:W3CDTF">2023-01-01T16:11:17Z</dcterms:modified>
</cp:coreProperties>
</file>