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1" r:id="rId1"/>
  </p:sldMasterIdLst>
  <p:sldIdLst>
    <p:sldId id="424" r:id="rId2"/>
    <p:sldId id="425" r:id="rId3"/>
    <p:sldId id="426" r:id="rId4"/>
    <p:sldId id="427" r:id="rId5"/>
    <p:sldId id="428" r:id="rId6"/>
    <p:sldId id="429" r:id="rId7"/>
    <p:sldId id="430" r:id="rId8"/>
    <p:sldId id="431" r:id="rId9"/>
    <p:sldId id="432" r:id="rId10"/>
    <p:sldId id="434" r:id="rId11"/>
    <p:sldId id="435" r:id="rId12"/>
    <p:sldId id="433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169"/>
    <p:restoredTop sz="96327"/>
  </p:normalViewPr>
  <p:slideViewPr>
    <p:cSldViewPr snapToGrid="0">
      <p:cViewPr varScale="1">
        <p:scale>
          <a:sx n="35" d="100"/>
          <a:sy n="35" d="100"/>
        </p:scale>
        <p:origin x="84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EE418-6F8C-C946-914E-A98D4510953E}" type="datetimeFigureOut">
              <a:rPr lang="en-US" smtClean="0"/>
              <a:t>2/26/2023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64C0D-F900-8948-A512-DA402AEFBC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863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EE418-6F8C-C946-914E-A98D4510953E}" type="datetimeFigureOut">
              <a:rPr lang="en-US" smtClean="0"/>
              <a:t>2/26/2023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64C0D-F900-8948-A512-DA402AEFBC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028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EE418-6F8C-C946-914E-A98D4510953E}" type="datetimeFigureOut">
              <a:rPr lang="en-US" smtClean="0"/>
              <a:t>2/26/2023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64C0D-F900-8948-A512-DA402AEFBC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577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EE418-6F8C-C946-914E-A98D4510953E}" type="datetimeFigureOut">
              <a:rPr lang="en-US" smtClean="0"/>
              <a:t>2/26/2023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64C0D-F900-8948-A512-DA402AEFBC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547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EE418-6F8C-C946-914E-A98D4510953E}" type="datetimeFigureOut">
              <a:rPr lang="en-US" smtClean="0"/>
              <a:t>2/26/2023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64C0D-F900-8948-A512-DA402AEFBC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562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EE418-6F8C-C946-914E-A98D4510953E}" type="datetimeFigureOut">
              <a:rPr lang="en-US" smtClean="0"/>
              <a:t>2/26/2023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64C0D-F900-8948-A512-DA402AEFBC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537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EE418-6F8C-C946-914E-A98D4510953E}" type="datetimeFigureOut">
              <a:rPr lang="en-US" smtClean="0"/>
              <a:t>2/26/2023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64C0D-F900-8948-A512-DA402AEFBC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290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EE418-6F8C-C946-914E-A98D4510953E}" type="datetimeFigureOut">
              <a:rPr lang="en-US" smtClean="0"/>
              <a:t>2/26/2023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64C0D-F900-8948-A512-DA402AEFBC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744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EE418-6F8C-C946-914E-A98D4510953E}" type="datetimeFigureOut">
              <a:rPr lang="en-US" smtClean="0"/>
              <a:t>2/26/2023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64C0D-F900-8948-A512-DA402AEFBC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594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EE418-6F8C-C946-914E-A98D4510953E}" type="datetimeFigureOut">
              <a:rPr lang="en-US" smtClean="0"/>
              <a:t>2/26/2023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64C0D-F900-8948-A512-DA402AEFBC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079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EE418-6F8C-C946-914E-A98D4510953E}" type="datetimeFigureOut">
              <a:rPr lang="en-US" smtClean="0"/>
              <a:t>2/26/2023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64C0D-F900-8948-A512-DA402AEFBC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453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112310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ape&#10;&#10;Description automatically generated">
            <a:extLst>
              <a:ext uri="{FF2B5EF4-FFF2-40B4-BE49-F238E27FC236}">
                <a16:creationId xmlns:a16="http://schemas.microsoft.com/office/drawing/2014/main" id="{7FDBB97A-851B-04A0-ED6B-FC2EF5A2F5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091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5E139CE6-A059-3435-BF4F-4A3ACA3399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179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2679C338-06C9-8EDE-960E-F49050DB00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8858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2E5C6BB3-FE04-13BD-546D-A15C30CF42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9157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B6CDD57F-360E-27E6-3503-1620524280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875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CE873ACC-F922-E44F-9473-B2D33C946E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8561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A09E4A23-AADD-ABD8-5417-73FC07E675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6462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A1725C4F-62DB-7A6B-586E-85357489E2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1970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7F7BE4A8-0835-7A56-6B5B-7D9F6B2379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5381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F64AA55A-14C5-7DB3-2F75-AF9126BB37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3496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34A013E5-9ED6-B984-AB78-5AD03F1E30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1876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4C084119-E6D0-B17D-2516-C866C57F77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5215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5864</TotalTime>
  <Words>0</Words>
  <Application>Microsoft Office PowerPoint</Application>
  <PresentationFormat>Widescreen</PresentationFormat>
  <Paragraphs>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russelld2310@gmail.com</dc:creator>
  <cp:lastModifiedBy>Danville church of Christ</cp:lastModifiedBy>
  <cp:revision>10</cp:revision>
  <dcterms:created xsi:type="dcterms:W3CDTF">2023-02-10T18:43:09Z</dcterms:created>
  <dcterms:modified xsi:type="dcterms:W3CDTF">2023-02-26T16:04:23Z</dcterms:modified>
</cp:coreProperties>
</file>