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25" d="100"/>
          <a:sy n="25" d="100"/>
        </p:scale>
        <p:origin x="6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59417-507F-3C4C-BEF9-BC267123B79F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A3A73-159C-AF4F-B055-21A41AA2D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2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39282-70FC-04F7-7153-EFCB2AD26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03BE4-C9C8-57E4-522B-87C064900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7B6D9-7F91-E81B-28A0-DB62B646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C31B5-1E69-44EA-3FE8-9E1044434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9B9C2-A375-4A39-F14A-C3F9DDAB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5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3E32A-1FAD-F29E-9BB5-5C7DFD0C2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CC7C0-665F-6727-4D85-E21477A41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0FFB4-887A-B047-A211-81322E0A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EA20E-C116-AF9C-2490-15AC64BA7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B2D29-9DB7-3117-A07F-534F064A2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5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79C55F-FFF1-7CC0-0969-D2DFF63A2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282E3-057F-773D-DC63-440D250A6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83319-D97B-DA97-30FA-5D55E8D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5A2D6-F6CB-023A-3379-B8FF2869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3B73F-0FF5-66C1-1AD0-8A869D78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1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BFF9B-0661-D42A-78F0-8A50847CF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2603-16C2-E786-60A6-6176ABFDF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D3390-BD6D-F04D-AB49-014BF787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AC9B4-F9DB-BECD-D600-87B00E47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E0E30-F380-5AEC-7913-6F3C397F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3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4839-41C4-8A9B-4ACA-7859845F5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43AE1-AA81-6768-3B4F-B8CA45A0C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7E002-2F71-EEBF-B58C-8C5EC411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16A50-F261-2C97-883E-1A1E13C80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5967E-98B6-8FF4-86E2-0C3E41C1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3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2FF85-73C6-6336-5CE6-293EDDEA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3D449-BC51-0B42-8FF6-6BD20B55E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506B1-CC9D-68B3-04F1-5ACBA56C3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A968D-484F-F5F0-0EFD-FCAE311C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E87ED-E513-59CA-5425-52DEAA6C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F148C-E90B-F077-DB59-1A972CF3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1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4317F-0345-C81B-2B1A-698A21D5C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E554-D8C5-BC4D-4E2E-31F1A2EBD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9EDA3-D097-7647-58E0-9E0A9CD92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138F6-415E-4985-D18E-8E3BEBCBA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8DCC8-BDF4-F97E-CCE9-75C618578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811EF5-C08B-7314-8986-00E6DB2B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0E831D-BAAB-2A71-562C-51608D58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C1C3D-17BE-4919-E3BD-C641ED24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67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16C3-FAAF-45B2-76F8-44C886701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64FE4-9213-E761-AAE3-14F65F77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40283-8AC2-7C44-4067-349FEA96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5AB38-D234-7D29-4388-55D838BF4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53986-1477-7752-7D47-10656AB27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B3DD3-D604-242C-52AC-87B7BEE4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9D93A-3F9F-43C2-279A-1AE84CC5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E821-C54E-FF77-6C1B-7B7705DA5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6713-095E-C3DE-7772-DB205DF0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5FF9E-CEB7-8E5A-C65E-655EBCD89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E61E8-4C2D-AC4D-69BA-B2F1CE6C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F1669-833C-0C59-0E64-2A30D462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550F5-AF01-4C19-B361-9A05C81B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4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03E20-DF37-64FB-7A1D-A65B6F3D2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87D2A-0E25-B0AD-0706-28D34853D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7B427-B7D4-97FB-DFD5-3E8BAF425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C0422B-6524-6947-A5D8-4D7AD8E3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FBF85-3C5E-620C-4EB0-623651631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D128E-103E-141B-F2A4-B4D52570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3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C1FEB-02DF-75E9-77F2-D0FEFACF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D5E2B-100C-F67C-61F8-C99F2C611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6696-2997-B43D-01F3-E43EB2676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F6C7D-9AD6-4D4D-BFBF-8D21F27BBCA0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FB4C-2454-16D9-29DB-EF91DC871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F0A04-3B26-6A4E-75D6-98D85B063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CB0C-4E66-6D45-BEEF-76AEEE858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3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rope with text&#10;&#10;Description automatically generated with medium confidence">
            <a:extLst>
              <a:ext uri="{FF2B5EF4-FFF2-40B4-BE49-F238E27FC236}">
                <a16:creationId xmlns:a16="http://schemas.microsoft.com/office/drawing/2014/main" id="{3418FC74-D6B4-8D6F-FCBF-EE9F32585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5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rope with text&#10;&#10;Description automatically generated with medium confidence">
            <a:extLst>
              <a:ext uri="{FF2B5EF4-FFF2-40B4-BE49-F238E27FC236}">
                <a16:creationId xmlns:a16="http://schemas.microsoft.com/office/drawing/2014/main" id="{14EC683B-DD51-B086-C53D-E6C4F8B9A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9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made of colorful ropes&#10;&#10;Description automatically generated">
            <a:extLst>
              <a:ext uri="{FF2B5EF4-FFF2-40B4-BE49-F238E27FC236}">
                <a16:creationId xmlns:a16="http://schemas.microsoft.com/office/drawing/2014/main" id="{CCFBE974-76C0-06C3-4DF9-D534F5EC2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9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different colored ropes&#10;&#10;Description automatically generated">
            <a:extLst>
              <a:ext uri="{FF2B5EF4-FFF2-40B4-BE49-F238E27FC236}">
                <a16:creationId xmlns:a16="http://schemas.microsoft.com/office/drawing/2014/main" id="{DAF49887-B8F9-AED1-E0F7-55341126B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41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39160A77-4E9A-D41E-B01C-B93E8C5DB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18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98FCEA6C-18BE-E788-117A-D91C928A1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49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80478E9E-EE5A-B534-A623-BF1A3ADDC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colorful ropes&#10;&#10;Description automatically generated">
            <a:extLst>
              <a:ext uri="{FF2B5EF4-FFF2-40B4-BE49-F238E27FC236}">
                <a16:creationId xmlns:a16="http://schemas.microsoft.com/office/drawing/2014/main" id="{983BC448-7A6D-FD84-C3ED-346FB8747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01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3A1695B7-0BDA-422D-48EA-7130307B1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32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ible&#10;&#10;Description automatically generated">
            <a:extLst>
              <a:ext uri="{FF2B5EF4-FFF2-40B4-BE49-F238E27FC236}">
                <a16:creationId xmlns:a16="http://schemas.microsoft.com/office/drawing/2014/main" id="{7D658DE3-B0CD-E7A7-7D23-C80B21E7A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5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rope with text&#10;&#10;Description automatically generated with medium confidence">
            <a:extLst>
              <a:ext uri="{FF2B5EF4-FFF2-40B4-BE49-F238E27FC236}">
                <a16:creationId xmlns:a16="http://schemas.microsoft.com/office/drawing/2014/main" id="{ECF39A20-D7CB-AF0F-30A4-31FD9AA92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3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made of colorful ropes&#10;&#10;Description automatically generated">
            <a:extLst>
              <a:ext uri="{FF2B5EF4-FFF2-40B4-BE49-F238E27FC236}">
                <a16:creationId xmlns:a16="http://schemas.microsoft.com/office/drawing/2014/main" id="{78162287-5C79-D438-F1B0-B25EDC746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9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made of colorful ropes&#10;&#10;Description automatically generated">
            <a:extLst>
              <a:ext uri="{FF2B5EF4-FFF2-40B4-BE49-F238E27FC236}">
                <a16:creationId xmlns:a16="http://schemas.microsoft.com/office/drawing/2014/main" id="{C9302F5C-7F88-2465-0A10-0105FBF90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1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made of colorful ropes&#10;&#10;Description automatically generated">
            <a:extLst>
              <a:ext uri="{FF2B5EF4-FFF2-40B4-BE49-F238E27FC236}">
                <a16:creationId xmlns:a16="http://schemas.microsoft.com/office/drawing/2014/main" id="{68062C9B-AE1F-2F2C-E410-98A37EDF6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1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made of colorful ropes&#10;&#10;Description automatically generated">
            <a:extLst>
              <a:ext uri="{FF2B5EF4-FFF2-40B4-BE49-F238E27FC236}">
                <a16:creationId xmlns:a16="http://schemas.microsoft.com/office/drawing/2014/main" id="{9C4E5A4A-A076-716A-78FE-0730EADE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made of colorful ropes&#10;&#10;Description automatically generated">
            <a:extLst>
              <a:ext uri="{FF2B5EF4-FFF2-40B4-BE49-F238E27FC236}">
                <a16:creationId xmlns:a16="http://schemas.microsoft.com/office/drawing/2014/main" id="{22D3EA42-4D22-5DFC-7FFF-14BB67CB7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6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made of colorful ropes&#10;&#10;Description automatically generated">
            <a:extLst>
              <a:ext uri="{FF2B5EF4-FFF2-40B4-BE49-F238E27FC236}">
                <a16:creationId xmlns:a16="http://schemas.microsoft.com/office/drawing/2014/main" id="{4F5622F9-BF18-B32D-CA62-27112B7CE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35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made of colorful ropes&#10;&#10;Description automatically generated">
            <a:extLst>
              <a:ext uri="{FF2B5EF4-FFF2-40B4-BE49-F238E27FC236}">
                <a16:creationId xmlns:a16="http://schemas.microsoft.com/office/drawing/2014/main" id="{68D25458-18FD-8D9A-6692-8EFC4B323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85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4</cp:revision>
  <dcterms:created xsi:type="dcterms:W3CDTF">2023-08-25T14:18:01Z</dcterms:created>
  <dcterms:modified xsi:type="dcterms:W3CDTF">2023-08-27T14:08:45Z</dcterms:modified>
</cp:coreProperties>
</file>