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27" d="100"/>
          <a:sy n="27" d="100"/>
        </p:scale>
        <p:origin x="7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EC7-079A-6CE1-4CCD-F99352DB7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CFA32-60BC-5E04-BB54-CFE5C0A89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B7AF4-F5DF-72EA-859C-649E802F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A644-1568-0C0A-7D47-1EB50A65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B618A-6DD4-62A9-762D-DDB33755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A7C6-67F3-8F68-49A9-ABA96BD4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F478E-5555-51CB-5068-EDF0F812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C98E-B8D6-E533-9265-955AAB3D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6A548-C794-A763-5D20-E182AE02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BCC8-C2EC-2AA5-E939-927A8D06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180D8-8144-D350-80B1-50809F3E2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7DBE1-6B63-D41A-E1FA-1A598A9E5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A2D4-984C-6624-6782-9A84991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7A530-7D08-3DC4-17C8-0A0F06E5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DEFF3-46B7-E884-D31F-5ED7D1F2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7098-AC7D-FC54-742E-05D77D8C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062D-130A-7300-99DD-15900FD0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51E18-7474-8977-1C55-63E79C5B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96AF-1B12-A246-22BF-67562F6E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5D9A4-E613-65C3-42E9-8625F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FF1D-54E9-6DEC-10E6-D810E37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18A9-A245-AED8-3D82-E2BD3C43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772E-E8D1-15AD-70F6-F4C2490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5DF2F-E8E9-DA94-8B08-B2EA05BD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3150-B6CE-A705-C518-B645FD3C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9937-B7F4-23D1-2F62-123852EB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6377-3AF2-1787-14A7-960E9BCF1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7F534-A97F-D2F8-7AB9-F1501E0E2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4D191-A8AE-C292-F28F-683E61C9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DB573-114E-EE1A-DE4E-47FCAD03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CFF63-D63A-905F-0298-4EDBC02F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4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BABE-C478-D3FB-333B-45B010D7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320B2-BED8-845B-E01E-F8717EDC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6F426-B713-9A44-EF69-5C645EEFF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99993-87C4-1BB2-CCDA-32E5820AB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CD9FF-5DED-7902-9A36-2D4950141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85D36-A234-8233-6CD0-CF7D1E8E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8D902-3E69-B80A-8A7D-ACCE2024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3D45F-236B-915A-5A2D-6F29A2E3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8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897A-982B-6B0D-6B94-29A5F63D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6C6FC-4933-3B9E-BB65-A3180B30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D4D42-A2D1-1582-779F-99D52CB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CD55B-B532-2658-37E4-49FD054A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5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BE1B1-D090-8C60-E010-C831F775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29EA4-3E47-C283-FDC3-82328203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0B232-CD7A-EFA0-EB61-91CD0E3C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D210-0540-BD28-786C-A4EF243D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5332-2124-31E9-9C94-879EF11C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CE749-50A7-1753-D970-98B23DAE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4AD89-7184-6F2E-DD2B-2B0A9941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FFB64-B36A-6D5D-6A62-F77402A5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0DF9C-9A3B-1600-6B36-6B742B41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95E7-6CAD-17C5-CAEC-8C2E97CD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8E9AE-022F-1314-7412-B916017E8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5F272-E255-D6AD-CC4C-B6B06F70F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69690-50B4-F5A0-4865-776E4643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E78C1-C05D-6EA8-D2CB-55A27DA1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0FF50-11AE-8142-6CEA-ACED4AF5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79FA7-4BEA-4681-0751-6335DBD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BE08D-8CD7-6F16-B502-34090F84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6C7E8-C287-4D4C-CBC8-A25FBDE4B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900F-4D95-1B4A-BE9F-7CFC4333FC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5A28-FDF1-DD55-2C44-1727DC21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B132-7E44-7417-AC2F-CA9CBFDC6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B297-7949-594D-B769-74D9BB10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cover with colorful silhouettes&#10;&#10;Description automatically generated">
            <a:extLst>
              <a:ext uri="{FF2B5EF4-FFF2-40B4-BE49-F238E27FC236}">
                <a16:creationId xmlns:a16="http://schemas.microsoft.com/office/drawing/2014/main" id="{6294742C-A143-00DD-6E84-5071BB9EF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3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mparison of a bible verse&#10;&#10;Description automatically generated with medium confidence">
            <a:extLst>
              <a:ext uri="{FF2B5EF4-FFF2-40B4-BE49-F238E27FC236}">
                <a16:creationId xmlns:a16="http://schemas.microsoft.com/office/drawing/2014/main" id="{90B0C61F-A53E-2C48-D02C-AC597CE5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with white text&#10;&#10;Description automatically generated">
            <a:extLst>
              <a:ext uri="{FF2B5EF4-FFF2-40B4-BE49-F238E27FC236}">
                <a16:creationId xmlns:a16="http://schemas.microsoft.com/office/drawing/2014/main" id="{71BEB0B9-6604-0DF8-85E8-B16E6779F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7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70F53662-DA27-69CC-FA40-7AE51631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B1B88642-5F70-5AC9-8902-21EFFB035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2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47DED34-3518-213C-2578-2C60F3889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0CDB581-B5FB-6BAB-54AF-726494D78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3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5C73A42-5C8A-AF3F-20B9-614D131E4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8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55A88D05-EAE7-0A0E-5C3D-98398945E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AB84E828-E81F-FAD4-B0C3-CE174756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5</cp:revision>
  <dcterms:created xsi:type="dcterms:W3CDTF">2023-11-02T15:31:24Z</dcterms:created>
  <dcterms:modified xsi:type="dcterms:W3CDTF">2023-11-05T16:07:56Z</dcterms:modified>
</cp:coreProperties>
</file>