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gCp0gnaxv0aF/1Ai1IyzOeUyMR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7" d="100"/>
          <a:sy n="27" d="100"/>
        </p:scale>
        <p:origin x="60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83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6" name="Google Shape;466;p48" descr="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7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57" descr="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58" descr="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59" descr="A close-up of a bi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2" name="Google Shape;472;p49" descr="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50" descr="A close-up of 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51" descr="A close-up of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p52" descr="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53" descr="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54" descr="A close-up of 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55" descr="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4" name="Google Shape;514;p56" descr="A hand holding a baby'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Widescreen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3</cp:revision>
  <dcterms:created xsi:type="dcterms:W3CDTF">2023-11-09T17:14:55Z</dcterms:created>
  <dcterms:modified xsi:type="dcterms:W3CDTF">2023-11-12T16:19:00Z</dcterms:modified>
</cp:coreProperties>
</file>