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26" r:id="rId2"/>
    <p:sldId id="327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8"/>
    <p:restoredTop sz="94694"/>
  </p:normalViewPr>
  <p:slideViewPr>
    <p:cSldViewPr snapToGrid="0">
      <p:cViewPr varScale="1">
        <p:scale>
          <a:sx n="28" d="100"/>
          <a:sy n="28" d="100"/>
        </p:scale>
        <p:origin x="72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CA35B-41A5-48B2-80D6-54236FEC54C0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14665-AA58-4178-8510-A6A9386B5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32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3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1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8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8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5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2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5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2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0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38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0D586-17AB-4CEB-8326-DDF64843CFE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68750-3347-4BD0-9FAE-FF7EAA8D9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ook with white text&#10;&#10;Description automatically generated">
            <a:extLst>
              <a:ext uri="{FF2B5EF4-FFF2-40B4-BE49-F238E27FC236}">
                <a16:creationId xmlns:a16="http://schemas.microsoft.com/office/drawing/2014/main" id="{2CEAA672-E625-FBFE-647F-10ADC574F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28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ook with white text&#10;&#10;Description automatically generated">
            <a:extLst>
              <a:ext uri="{FF2B5EF4-FFF2-40B4-BE49-F238E27FC236}">
                <a16:creationId xmlns:a16="http://schemas.microsoft.com/office/drawing/2014/main" id="{C21F0C6A-FC5C-2AC8-2BE8-DEA926080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92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ook with white text&#10;&#10;Description automatically generated">
            <a:extLst>
              <a:ext uri="{FF2B5EF4-FFF2-40B4-BE49-F238E27FC236}">
                <a16:creationId xmlns:a16="http://schemas.microsoft.com/office/drawing/2014/main" id="{C62F4D44-6EF6-853E-3CDF-49C2E2265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13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text&#10;&#10;Description automatically generated with medium confidence">
            <a:extLst>
              <a:ext uri="{FF2B5EF4-FFF2-40B4-BE49-F238E27FC236}">
                <a16:creationId xmlns:a16="http://schemas.microsoft.com/office/drawing/2014/main" id="{D7497D7F-CCEF-289A-23D8-A1E4CA194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62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ook with white text&#10;&#10;Description automatically generated">
            <a:extLst>
              <a:ext uri="{FF2B5EF4-FFF2-40B4-BE49-F238E27FC236}">
                <a16:creationId xmlns:a16="http://schemas.microsoft.com/office/drawing/2014/main" id="{21A7E537-AB7A-CBA7-602B-73E011C62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ook with white text&#10;&#10;Description automatically generated">
            <a:extLst>
              <a:ext uri="{FF2B5EF4-FFF2-40B4-BE49-F238E27FC236}">
                <a16:creationId xmlns:a16="http://schemas.microsoft.com/office/drawing/2014/main" id="{D1B30763-FA79-F8BE-A3FF-6A2B503F7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0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ook with white text&#10;&#10;Description automatically generated">
            <a:extLst>
              <a:ext uri="{FF2B5EF4-FFF2-40B4-BE49-F238E27FC236}">
                <a16:creationId xmlns:a16="http://schemas.microsoft.com/office/drawing/2014/main" id="{2A90491B-CF5D-62CF-AE5A-9BFA0D3E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1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ook with white text&#10;&#10;Description automatically generated">
            <a:extLst>
              <a:ext uri="{FF2B5EF4-FFF2-40B4-BE49-F238E27FC236}">
                <a16:creationId xmlns:a16="http://schemas.microsoft.com/office/drawing/2014/main" id="{EAA832F2-8382-510C-6DD5-A1C9465F8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65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ook with white text&#10;&#10;Description automatically generated">
            <a:extLst>
              <a:ext uri="{FF2B5EF4-FFF2-40B4-BE49-F238E27FC236}">
                <a16:creationId xmlns:a16="http://schemas.microsoft.com/office/drawing/2014/main" id="{CF98CB08-6362-CD36-BF18-F6A6A518C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1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ook with white text&#10;&#10;Description automatically generated">
            <a:extLst>
              <a:ext uri="{FF2B5EF4-FFF2-40B4-BE49-F238E27FC236}">
                <a16:creationId xmlns:a16="http://schemas.microsoft.com/office/drawing/2014/main" id="{1DC67727-2ABA-E6C0-E456-DC25B9F58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57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ook with white text&#10;&#10;Description automatically generated">
            <a:extLst>
              <a:ext uri="{FF2B5EF4-FFF2-40B4-BE49-F238E27FC236}">
                <a16:creationId xmlns:a16="http://schemas.microsoft.com/office/drawing/2014/main" id="{3A89D76F-64DA-54A7-E829-5D921AA51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7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ook with white text&#10;&#10;Description automatically generated">
            <a:extLst>
              <a:ext uri="{FF2B5EF4-FFF2-40B4-BE49-F238E27FC236}">
                <a16:creationId xmlns:a16="http://schemas.microsoft.com/office/drawing/2014/main" id="{67A48D93-B1BE-A27D-36F9-25FC7BADA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75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152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Danville CoC</dc:creator>
  <cp:lastModifiedBy>Danville church of Christ</cp:lastModifiedBy>
  <cp:revision>5</cp:revision>
  <dcterms:created xsi:type="dcterms:W3CDTF">2023-12-30T21:50:05Z</dcterms:created>
  <dcterms:modified xsi:type="dcterms:W3CDTF">2023-12-31T16:19:52Z</dcterms:modified>
</cp:coreProperties>
</file>