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590" autoAdjust="0"/>
  </p:normalViewPr>
  <p:slideViewPr>
    <p:cSldViewPr snapToGrid="0">
      <p:cViewPr varScale="1">
        <p:scale>
          <a:sx n="29" d="100"/>
          <a:sy n="29" d="100"/>
        </p:scale>
        <p:origin x="7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5DFEB-934B-4E98-A3E4-DCCEF326114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5EB94-A455-4786-B2B3-F99B76974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7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F15A-8AE9-E4C3-42C2-FD8F0A972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F7791-EB55-AA83-001A-36C1E9179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4642C-008E-92D8-B22D-BD05B8B2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E4222-6197-648C-3074-4F023777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C0A41-0627-4856-0DAC-71A7B956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30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06D1-4E23-2750-4408-565B4209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E003B-8C12-5AFA-529C-E5A13DA34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33746-5AC2-EE36-AC1A-956B0E8F9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C262E-65A2-6B8C-1AEE-3FCC893B7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64D0-6BF4-5EB1-F64A-5055ED724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9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97AC94-1614-79C1-A3ED-78CF0FE91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59D79-333C-C91F-3899-D71137684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CE115-3A9B-7625-540C-C31200B1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917FF-8819-0BB6-3B66-AE829B3E1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7062E-D1C1-BFC2-7AB5-0E1059DE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F608-A5ED-96C3-0E6C-C60004DA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FFFF0-5CFD-9957-C79D-BD3F42506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42574-AB3F-EE61-3D75-3E7AA50A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A4579-025F-D0B1-7CB5-85F460C3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D1853-BDC1-FEDA-F8C6-A6ED3F36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8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6DBF-279E-D728-492B-3F5BC71C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2D29-D87C-22ED-0375-24E87823F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278F2-FDFE-A145-C045-232C91F90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4EE96-24D6-4D8D-5D79-BB1E6311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26BDE-34F1-D513-AA3E-E4D67CD0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8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DA67-B5E7-E86A-76B8-C5E616D6A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DDB94-84DF-DC99-89A6-631269BE8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453DD-F97C-5C06-F025-2493A2309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DB47A-6103-22DE-0896-D227B9761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D325A-C755-B23B-5D6A-4940F74F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5A938-DC22-FD40-ACFA-176ABF87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7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DDA5-755C-0522-09DF-041C107E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904DB-5D7D-6D1F-E19E-47E4A17C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26DC4-3702-ECE7-6246-9F8D2047D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4147D-83EC-AF94-2DF2-1E2B8ED8A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D06C19-4C61-0FFF-3922-418B967EA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69AE89-8E0D-873B-22A5-75D75ED6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1A1805-B4B1-A779-6BD7-76827689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BA919-FF8C-64C4-CEA5-8EA91A6E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4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4B52-86A1-694D-7A88-F4DEB5D8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62052D-60F8-E0B6-7780-5AB36237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A9240-A0A5-BB7B-5D35-CB403E74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D623F-167B-E225-C6C0-5D790896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5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A9619-3618-0421-2C10-948D02EAF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A5495-E018-E83A-C851-8E5CA111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60339-8716-ADD5-5D57-B2C61137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D5EEC-A5B3-3912-031A-6A796E1CC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5E31A-A8C2-0FB0-DD9B-1D97D7C2C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35ECC-5335-812E-BB4D-9E9D91661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CF974-FDFC-B368-C480-EC566C28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D20E8-5263-FECD-274A-0C52107B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480D4-BA86-E5A0-F280-50031C40D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6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7FAC-887A-8D30-9417-F0977DA0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418A7D-E629-6DB5-3623-1254858E9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02FCE-C7A7-586B-7D8C-1E58FC408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AD226-B754-54D8-0B9C-3F5A98BE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0B0D1-F675-1C89-4B78-539A8D09C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247C2-4DB2-E39A-4754-7ADD104A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1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1EC8F3-DB6E-6BB1-ECA7-CF983D1A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A4588-702D-FD6E-08A1-5C1A4EC1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21EC8-900B-7B8A-22AB-05A6289E8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24B9D-C988-BD4F-8E8B-40AB5BD53BB7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625C2-44F9-B96E-884C-B6C2E3634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6E81A-0350-28C9-2905-44765D9CE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8D3FA-7FF9-2E40-8806-B34AAF52E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1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ith their arms raised&#10;&#10;Description automatically generated">
            <a:extLst>
              <a:ext uri="{FF2B5EF4-FFF2-40B4-BE49-F238E27FC236}">
                <a16:creationId xmlns:a16="http://schemas.microsoft.com/office/drawing/2014/main" id="{8F9BD462-365C-A770-330C-C5ACF64A1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90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d with text and a couple of people walking&#10;&#10;Description automatically generated">
            <a:extLst>
              <a:ext uri="{FF2B5EF4-FFF2-40B4-BE49-F238E27FC236}">
                <a16:creationId xmlns:a16="http://schemas.microsoft.com/office/drawing/2014/main" id="{18F5B3FF-1A3F-3A4F-D410-45E4AF568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6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card with black text&#10;&#10;Description automatically generated">
            <a:extLst>
              <a:ext uri="{FF2B5EF4-FFF2-40B4-BE49-F238E27FC236}">
                <a16:creationId xmlns:a16="http://schemas.microsoft.com/office/drawing/2014/main" id="{2E2E7C85-A1EC-5C04-F57B-EEC487008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5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4C6C6CB7-3364-5D16-3156-6479F4BC0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16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mparison of a bible verse&#10;&#10;Description automatically generated with medium confidence">
            <a:extLst>
              <a:ext uri="{FF2B5EF4-FFF2-40B4-BE49-F238E27FC236}">
                <a16:creationId xmlns:a16="http://schemas.microsoft.com/office/drawing/2014/main" id="{F324DC02-2CA1-7F56-0FC5-72AD7FFD2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2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ster of a person holding a tree&#10;&#10;Description automatically generated">
            <a:extLst>
              <a:ext uri="{FF2B5EF4-FFF2-40B4-BE49-F238E27FC236}">
                <a16:creationId xmlns:a16="http://schemas.microsoft.com/office/drawing/2014/main" id="{75679856-DBEA-233D-248C-6E4AFDF75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54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ster with text and a cartoon of a person holding a tree&#10;&#10;Description automatically generated">
            <a:extLst>
              <a:ext uri="{FF2B5EF4-FFF2-40B4-BE49-F238E27FC236}">
                <a16:creationId xmlns:a16="http://schemas.microsoft.com/office/drawing/2014/main" id="{BBFA1A90-0BB9-8619-D188-FC1BD2443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5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1859BF79-85F0-9DFF-33EC-9BEA2D994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27505350-DFF6-7C7A-CA82-75FA7C8A4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7B529380-AEFC-082E-B50B-D56F8E554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44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930ED19D-D0A3-3373-E371-0FC092921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D7170155-736A-2D17-897E-6F32E708E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3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an old person and a person holding hands&#10;&#10;Description automatically generated">
            <a:extLst>
              <a:ext uri="{FF2B5EF4-FFF2-40B4-BE49-F238E27FC236}">
                <a16:creationId xmlns:a16="http://schemas.microsoft.com/office/drawing/2014/main" id="{6896F161-EA0D-3BA1-8F49-0A01EAF2B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5</cp:revision>
  <dcterms:created xsi:type="dcterms:W3CDTF">2024-01-19T16:33:29Z</dcterms:created>
  <dcterms:modified xsi:type="dcterms:W3CDTF">2024-01-21T16:17:36Z</dcterms:modified>
</cp:coreProperties>
</file>