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27" d="100"/>
          <a:sy n="27" d="100"/>
        </p:scale>
        <p:origin x="7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B2F8D-8E51-0A4F-AE15-9045ACA53ADF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D323C-4ECB-FF4F-B594-6FCFBE2C2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0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2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2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5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0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5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1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0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2B863-ABE1-42B2-8041-666B4D41157C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8A32B-D066-4B4C-B929-FE2F02749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book cover&#10;&#10;Description automatically generated">
            <a:extLst>
              <a:ext uri="{FF2B5EF4-FFF2-40B4-BE49-F238E27FC236}">
                <a16:creationId xmlns:a16="http://schemas.microsoft.com/office/drawing/2014/main" id="{DD057A04-80ED-076C-D70C-4C553F0D6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6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5D0302FE-0234-1F72-30BF-E8193BED2B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&#10;&#10;Description automatically generated">
            <a:extLst>
              <a:ext uri="{FF2B5EF4-FFF2-40B4-BE49-F238E27FC236}">
                <a16:creationId xmlns:a16="http://schemas.microsoft.com/office/drawing/2014/main" id="{34DC4FDC-893E-96A2-A061-3B6361C7ED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8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of a canyon&#10;&#10;Description automatically generated">
            <a:extLst>
              <a:ext uri="{FF2B5EF4-FFF2-40B4-BE49-F238E27FC236}">
                <a16:creationId xmlns:a16="http://schemas.microsoft.com/office/drawing/2014/main" id="{644973DE-420D-0555-3BDB-D989BFD1D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4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text&#10;&#10;Description automatically generated with medium confidence">
            <a:extLst>
              <a:ext uri="{FF2B5EF4-FFF2-40B4-BE49-F238E27FC236}">
                <a16:creationId xmlns:a16="http://schemas.microsoft.com/office/drawing/2014/main" id="{F6F75D0A-EA28-8007-E65C-6EC4B3A76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2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text&#10;&#10;Description automatically generated with medium confidence">
            <a:extLst>
              <a:ext uri="{FF2B5EF4-FFF2-40B4-BE49-F238E27FC236}">
                <a16:creationId xmlns:a16="http://schemas.microsoft.com/office/drawing/2014/main" id="{5BAED083-0BE1-2D7F-FAB7-87BC76FAF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a canyon&#10;&#10;Description automatically generated">
            <a:extLst>
              <a:ext uri="{FF2B5EF4-FFF2-40B4-BE49-F238E27FC236}">
                <a16:creationId xmlns:a16="http://schemas.microsoft.com/office/drawing/2014/main" id="{F9B1EDB8-9A87-2B7A-7997-C214563F0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34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nyon and text&#10;&#10;Description automatically generated with medium confidence">
            <a:extLst>
              <a:ext uri="{FF2B5EF4-FFF2-40B4-BE49-F238E27FC236}">
                <a16:creationId xmlns:a16="http://schemas.microsoft.com/office/drawing/2014/main" id="{54CFE086-BED2-2EAC-4F5B-0B3AC1BC6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of a canyon&#10;&#10;Description automatically generated">
            <a:extLst>
              <a:ext uri="{FF2B5EF4-FFF2-40B4-BE49-F238E27FC236}">
                <a16:creationId xmlns:a16="http://schemas.microsoft.com/office/drawing/2014/main" id="{068CC44A-B9FF-04E4-F529-0A0E9AFEF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48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A65CDB4C-720B-CB57-40E3-62D02B337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text overlay&#10;&#10;Description automatically generated">
            <a:extLst>
              <a:ext uri="{FF2B5EF4-FFF2-40B4-BE49-F238E27FC236}">
                <a16:creationId xmlns:a16="http://schemas.microsoft.com/office/drawing/2014/main" id="{17778269-3DAC-0200-0323-49FA98F013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03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1EE1E7B8-59A6-1E36-E312-C437D519D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F2FC3EB4-BB1E-F500-898F-3F11EA7B5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0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434EEAD5-D9BA-164C-3205-CFA3D60B6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66D2F98F-AEB7-0EE1-34A1-3E323A328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0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068148EF-FF55-5634-6194-0B723683B8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ook&#10;&#10;Description automatically generated">
            <a:extLst>
              <a:ext uri="{FF2B5EF4-FFF2-40B4-BE49-F238E27FC236}">
                <a16:creationId xmlns:a16="http://schemas.microsoft.com/office/drawing/2014/main" id="{2AC2C867-58C6-D730-4E85-CF0A3FDD5B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FF4AA868-24A6-8A48-2A8F-5ACE0ADF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5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6</cp:revision>
  <dcterms:created xsi:type="dcterms:W3CDTF">2024-03-16T22:40:31Z</dcterms:created>
  <dcterms:modified xsi:type="dcterms:W3CDTF">2024-03-17T15:13:43Z</dcterms:modified>
</cp:coreProperties>
</file>