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1pPr>
    <a:lvl2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2pPr>
    <a:lvl3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3pPr>
    <a:lvl4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4pPr>
    <a:lvl5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5pPr>
    <a:lvl6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6pPr>
    <a:lvl7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7pPr>
    <a:lvl8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8pPr>
    <a:lvl9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venir Next Medium"/>
          <a:ea typeface="Avenir Next Medium"/>
          <a:cs typeface="Avenir Next Medium"/>
        </a:font>
        <a:schemeClr val="accent1"/>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chemeClr val="accent1">
              <a:hueOff val="178262"/>
              <a:satOff val="-8651"/>
              <a:lumOff val="-7254"/>
              <a:alpha val="29000"/>
            </a:scheme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chemeClr val="accent6">
              <a:alpha val="25000"/>
            </a:schemeClr>
          </a:solidFill>
        </a:fill>
      </a:tcStyle>
    </a:band2H>
    <a:firstCol>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01D73"/>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firstRow>
  </a:tblStyle>
  <a:tblStyle styleId="{EEE7283C-3CF3-47DC-8721-378D4A62B22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chemeClr val="accent5">
              <a:hueOff val="-239254"/>
              <a:lumOff val="-1399"/>
            </a:schemeClr>
          </a:solidFill>
        </a:fill>
      </a:tcStyle>
    </a:firstRow>
  </a:tblStyle>
  <a:tblStyle styleId="{CF821DB8-F4EB-4A41-A1BA-3FCAFE7338EE}"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rgbClr val="D4EB9B">
              <a:alpha val="26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88900" cap="flat">
              <a:solidFill>
                <a:srgbClr val="5F6568"/>
              </a:solidFill>
              <a:prstDash val="solid"/>
              <a:miter lim="400000"/>
            </a:ln>
          </a:top>
          <a:bottom>
            <a:ln w="12700" cap="flat">
              <a:noFill/>
              <a:miter lim="400000"/>
            </a:ln>
          </a:bottom>
          <a:insideH>
            <a:ln w="25400" cap="flat">
              <a:solidFill>
                <a:srgbClr val="D4EB9B">
                  <a:alpha val="26000"/>
                </a:srgbClr>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D4EB9B">
                  <a:alpha val="26000"/>
                </a:srgbClr>
              </a:solidFill>
              <a:prstDash val="solid"/>
              <a:miter lim="400000"/>
            </a:ln>
          </a:insideH>
          <a:insideV>
            <a:ln w="12700" cap="flat">
              <a:noFill/>
              <a:miter lim="400000"/>
            </a:ln>
          </a:insideV>
        </a:tcBdr>
        <a:fill>
          <a:solidFill>
            <a:srgbClr val="147882"/>
          </a:solidFill>
        </a:fill>
      </a:tcStyle>
    </a:firstRow>
  </a:tblStyle>
  <a:tblStyle styleId="{33BA23B1-9221-436E-865A-0063620EA4FD}" styleName="">
    <a:tblBg/>
    <a:wholeTbl>
      <a:tcTxStyle b="off" i="off">
        <a:font>
          <a:latin typeface="Avenir Next Medium"/>
          <a:ea typeface="Avenir Next Medium"/>
          <a:cs typeface="Avenir Next Medium"/>
        </a:font>
        <a:srgbClr val="FFFFFF"/>
      </a:tcTxStyle>
      <a:tcStyle>
        <a:tcBdr>
          <a:left>
            <a:ln w="12700" cap="flat">
              <a:noFill/>
              <a:miter lim="400000"/>
            </a:ln>
          </a:left>
          <a:right>
            <a:ln w="12700" cap="flat">
              <a:noFill/>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alpha val="75000"/>
            </a:srgbClr>
          </a:solidFill>
        </a:fill>
      </a:tcStyle>
    </a:wholeTbl>
    <a:band2H>
      <a:tcTxStyle/>
      <a:tcStyle>
        <a:tcBdr/>
        <a:fill>
          <a:solidFill>
            <a:srgbClr val="686A6A">
              <a:alpha val="85000"/>
            </a:srgbClr>
          </a:solidFill>
        </a:fill>
      </a:tcStyle>
    </a:band2H>
    <a:firstCol>
      <a:tcTxStyle b="on" i="off">
        <a:font>
          <a:latin typeface="Avenir Next Demi Bold"/>
          <a:ea typeface="Avenir Next Demi Bold"/>
          <a:cs typeface="Avenir Next Demi Bold"/>
        </a:font>
        <a:srgbClr val="222222"/>
      </a:tcTxStyle>
      <a:tcStyle>
        <a:tcBdr>
          <a:left>
            <a:ln w="12700" cap="flat">
              <a:noFill/>
              <a:miter lim="400000"/>
            </a:ln>
          </a:left>
          <a:right>
            <a:ln w="63500" cap="flat">
              <a:solidFill>
                <a:srgbClr val="222222"/>
              </a:solidFill>
              <a:prstDash val="solid"/>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686A6A">
              <a:alpha val="85000"/>
            </a:srgbClr>
          </a:solidFill>
        </a:fill>
      </a:tcStyle>
    </a:firstCol>
    <a:la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63500" cap="flat">
              <a:solidFill>
                <a:srgbClr val="222222"/>
              </a:solidFill>
              <a:prstDash val="solid"/>
              <a:miter lim="400000"/>
            </a:ln>
          </a:top>
          <a:bottom>
            <a:ln w="12700" cap="flat">
              <a:noFill/>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12700" cap="flat">
              <a:noFill/>
              <a:miter lim="400000"/>
            </a:ln>
          </a:top>
          <a:bottom>
            <a:ln w="635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firstRow>
  </a:tblStyle>
  <a:tblStyle styleId="{2708684C-4D16-4618-839F-0558EEFCDFE6}" styleName="">
    <a:tblBg/>
    <a:wholeTbl>
      <a:tcTxStyle b="off" i="off">
        <a:font>
          <a:latin typeface="Avenir Next Medium"/>
          <a:ea typeface="Avenir Next Medium"/>
          <a:cs typeface="Avenir Next Medium"/>
        </a:font>
        <a:srgbClr val="838787"/>
      </a:tcTxStyle>
      <a:tcStyle>
        <a:tcBdr>
          <a:left>
            <a:ln w="25400" cap="flat">
              <a:solidFill>
                <a:srgbClr val="5F6568"/>
              </a:solidFill>
              <a:prstDash val="solid"/>
              <a:miter lim="400000"/>
            </a:ln>
          </a:left>
          <a:right>
            <a:ln w="254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wholeTbl>
    <a:band2H>
      <a:tcTxStyle/>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635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25400" cap="flat">
              <a:solidFill>
                <a:srgbClr val="5F6568"/>
              </a:solidFill>
              <a:prstDash val="solid"/>
              <a:miter lim="400000"/>
            </a:ln>
          </a:left>
          <a:right>
            <a:ln w="25400" cap="flat">
              <a:solidFill>
                <a:srgbClr val="5F6568"/>
              </a:solidFill>
              <a:prstDash val="solid"/>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 d="100"/>
          <a:sy n="13" d="100"/>
        </p:scale>
        <p:origin x="66" y="9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1143000" y="685800"/>
            <a:ext cx="4572000" cy="3429000"/>
          </a:xfrm>
          <a:prstGeom prst="rect">
            <a:avLst/>
          </a:prstGeom>
        </p:spPr>
        <p:txBody>
          <a:bodyPr/>
          <a:lstStyle/>
          <a:p>
            <a:endParaRPr/>
          </a:p>
        </p:txBody>
      </p:sp>
      <p:sp>
        <p:nvSpPr>
          <p:cNvPr id="164" name="Shape 16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bg>
      <p:bgPr>
        <a:solidFill>
          <a:srgbClr val="222222"/>
        </a:solidFill>
        <a:effectLst/>
      </p:bgPr>
    </p:bg>
    <p:spTree>
      <p:nvGrpSpPr>
        <p:cNvPr id="1" name=""/>
        <p:cNvGrpSpPr/>
        <p:nvPr/>
      </p:nvGrpSpPr>
      <p:grpSpPr>
        <a:xfrm>
          <a:off x="0" y="0"/>
          <a:ext cx="0" cy="0"/>
          <a:chOff x="0" y="0"/>
          <a:chExt cx="0" cy="0"/>
        </a:xfrm>
      </p:grpSpPr>
      <p:sp>
        <p:nvSpPr>
          <p:cNvPr id="12" name="Line"/>
          <p:cNvSpPr/>
          <p:nvPr/>
        </p:nvSpPr>
        <p:spPr>
          <a:xfrm flipV="1">
            <a:off x="762000" y="8635632"/>
            <a:ext cx="22859999" cy="369"/>
          </a:xfrm>
          <a:prstGeom prst="line">
            <a:avLst/>
          </a:prstGeom>
          <a:ln w="508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13" name="Title Text"/>
          <p:cNvSpPr txBox="1">
            <a:spLocks noGrp="1"/>
          </p:cNvSpPr>
          <p:nvPr>
            <p:ph type="title"/>
          </p:nvPr>
        </p:nvSpPr>
        <p:spPr>
          <a:xfrm>
            <a:off x="762000" y="9042400"/>
            <a:ext cx="22860000" cy="3810000"/>
          </a:xfrm>
          <a:prstGeom prst="rect">
            <a:avLst/>
          </a:prstGeom>
        </p:spPr>
        <p:txBody>
          <a:bodyPr/>
          <a:lstStyle>
            <a:lvl1pPr>
              <a:spcBef>
                <a:spcPts val="0"/>
              </a:spcBef>
              <a:defRPr sz="30300"/>
            </a:lvl1pPr>
          </a:lstStyle>
          <a:p>
            <a:r>
              <a:t>Title Text</a:t>
            </a:r>
          </a:p>
        </p:txBody>
      </p:sp>
      <p:sp>
        <p:nvSpPr>
          <p:cNvPr id="14" name="Body Level One…"/>
          <p:cNvSpPr txBox="1">
            <a:spLocks noGrp="1"/>
          </p:cNvSpPr>
          <p:nvPr>
            <p:ph type="body" sz="quarter" idx="1"/>
          </p:nvPr>
        </p:nvSpPr>
        <p:spPr>
          <a:xfrm>
            <a:off x="762000" y="5994400"/>
            <a:ext cx="22860000" cy="2540000"/>
          </a:xfrm>
          <a:prstGeom prst="rect">
            <a:avLst/>
          </a:prstGeom>
        </p:spPr>
        <p:txBody>
          <a:bodyPr anchor="b"/>
          <a:lstStyle>
            <a:lvl1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1pPr>
            <a:lvl2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2pPr>
            <a:lvl3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3pPr>
            <a:lvl4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4pPr>
            <a:lvl5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5p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xfrm>
            <a:off x="23063200" y="609600"/>
            <a:ext cx="553195" cy="635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ullets">
    <p:bg>
      <p:bgPr>
        <a:solidFill>
          <a:srgbClr val="222222"/>
        </a:solidFill>
        <a:effectLst/>
      </p:bgPr>
    </p:bg>
    <p:spTree>
      <p:nvGrpSpPr>
        <p:cNvPr id="1" name=""/>
        <p:cNvGrpSpPr/>
        <p:nvPr/>
      </p:nvGrpSpPr>
      <p:grpSpPr>
        <a:xfrm>
          <a:off x="0" y="0"/>
          <a:ext cx="0" cy="0"/>
          <a:chOff x="0" y="0"/>
          <a:chExt cx="0" cy="0"/>
        </a:xfrm>
      </p:grpSpPr>
      <p:sp>
        <p:nvSpPr>
          <p:cNvPr id="102" name="Text"/>
          <p:cNvSpPr txBox="1">
            <a:spLocks noGrp="1"/>
          </p:cNvSpPr>
          <p:nvPr>
            <p:ph type="body" sz="quarter" idx="21"/>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DIN Alternate Bold"/>
                <a:ea typeface="DIN Alternate Bold"/>
                <a:cs typeface="DIN Alternate Bold"/>
                <a:sym typeface="DIN Alternate Bold"/>
              </a:defRPr>
            </a:lvl1pPr>
          </a:lstStyle>
          <a:p>
            <a:r>
              <a:t>Text</a:t>
            </a:r>
          </a:p>
        </p:txBody>
      </p:sp>
      <p:sp>
        <p:nvSpPr>
          <p:cNvPr id="103" name="Body Level One…"/>
          <p:cNvSpPr txBox="1">
            <a:spLocks noGrp="1"/>
          </p:cNvSpPr>
          <p:nvPr>
            <p:ph type="body" idx="1"/>
          </p:nvPr>
        </p:nvSpPr>
        <p:spPr>
          <a:prstGeom prst="rect">
            <a:avLst/>
          </a:prstGeom>
        </p:spPr>
        <p:txBody>
          <a:bodyPr/>
          <a:lstStyle>
            <a:lvl1pPr>
              <a:buClr>
                <a:schemeClr val="accent1"/>
              </a:buClr>
              <a:buSzPct val="125000"/>
              <a:buChar char="▸"/>
            </a:lvl1pPr>
            <a:lvl2pPr>
              <a:buClr>
                <a:schemeClr val="accent1"/>
              </a:buClr>
              <a:buSzPct val="125000"/>
              <a:buChar char="▸"/>
            </a:lvl2pPr>
            <a:lvl3pPr>
              <a:buClr>
                <a:schemeClr val="accent1"/>
              </a:buClr>
              <a:buSzPct val="125000"/>
              <a:buChar char="▸"/>
            </a:lvl3pPr>
            <a:lvl4pPr>
              <a:buClr>
                <a:schemeClr val="accent1"/>
              </a:buClr>
              <a:buSzPct val="125000"/>
              <a:buChar char="▸"/>
            </a:lvl4pPr>
            <a:lvl5pPr>
              <a:buClr>
                <a:schemeClr val="accent1"/>
              </a:buClr>
              <a:buSzPct val="125000"/>
              <a:buChar char="▸"/>
            </a:lvl5pPr>
          </a:lstStyle>
          <a:p>
            <a:r>
              <a:t>Body Level One</a:t>
            </a:r>
          </a:p>
          <a:p>
            <a:pPr lvl="1"/>
            <a:r>
              <a:t>Body Level Two</a:t>
            </a:r>
          </a:p>
          <a:p>
            <a:pPr lvl="2"/>
            <a:r>
              <a:t>Body Level Three</a:t>
            </a:r>
          </a:p>
          <a:p>
            <a:pPr lvl="3"/>
            <a:r>
              <a:t>Body Level Four</a:t>
            </a:r>
          </a:p>
          <a:p>
            <a:pPr lvl="4"/>
            <a:r>
              <a:t>Body Level Five</a:t>
            </a: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 3 Up">
    <p:bg>
      <p:bgPr>
        <a:solidFill>
          <a:srgbClr val="222222"/>
        </a:solidFill>
        <a:effectLst/>
      </p:bgPr>
    </p:bg>
    <p:spTree>
      <p:nvGrpSpPr>
        <p:cNvPr id="1" name=""/>
        <p:cNvGrpSpPr/>
        <p:nvPr/>
      </p:nvGrpSpPr>
      <p:grpSpPr>
        <a:xfrm>
          <a:off x="0" y="0"/>
          <a:ext cx="0" cy="0"/>
          <a:chOff x="0" y="0"/>
          <a:chExt cx="0" cy="0"/>
        </a:xfrm>
      </p:grpSpPr>
      <p:sp>
        <p:nvSpPr>
          <p:cNvPr id="111" name="Black and white photo of a solar panel"/>
          <p:cNvSpPr>
            <a:spLocks noGrp="1"/>
          </p:cNvSpPr>
          <p:nvPr>
            <p:ph type="pic" sz="half" idx="21"/>
          </p:nvPr>
        </p:nvSpPr>
        <p:spPr>
          <a:xfrm>
            <a:off x="12192000" y="-177800"/>
            <a:ext cx="12192000" cy="7162800"/>
          </a:xfrm>
          <a:prstGeom prst="rect">
            <a:avLst/>
          </a:prstGeom>
        </p:spPr>
        <p:txBody>
          <a:bodyPr lIns="91439" tIns="45719" rIns="91439" bIns="45719">
            <a:noAutofit/>
          </a:bodyPr>
          <a:lstStyle/>
          <a:p>
            <a:endParaRPr/>
          </a:p>
        </p:txBody>
      </p:sp>
      <p:sp>
        <p:nvSpPr>
          <p:cNvPr id="112" name="Black and white photo of water flowing over the spillway gates of a dam"/>
          <p:cNvSpPr>
            <a:spLocks noGrp="1"/>
          </p:cNvSpPr>
          <p:nvPr>
            <p:ph type="pic" sz="half" idx="22"/>
          </p:nvPr>
        </p:nvSpPr>
        <p:spPr>
          <a:xfrm>
            <a:off x="12192000" y="6451600"/>
            <a:ext cx="12192000" cy="8297334"/>
          </a:xfrm>
          <a:prstGeom prst="rect">
            <a:avLst/>
          </a:prstGeom>
        </p:spPr>
        <p:txBody>
          <a:bodyPr lIns="91439" tIns="45719" rIns="91439" bIns="45719">
            <a:noAutofit/>
          </a:bodyPr>
          <a:lstStyle/>
          <a:p>
            <a:endParaRPr/>
          </a:p>
        </p:txBody>
      </p:sp>
      <p:sp>
        <p:nvSpPr>
          <p:cNvPr id="113" name="Black and white photo of windmills under a cloudy sky"/>
          <p:cNvSpPr>
            <a:spLocks noGrp="1"/>
          </p:cNvSpPr>
          <p:nvPr>
            <p:ph type="pic" idx="23"/>
          </p:nvPr>
        </p:nvSpPr>
        <p:spPr>
          <a:xfrm>
            <a:off x="-190500" y="0"/>
            <a:ext cx="12428272" cy="13716000"/>
          </a:xfrm>
          <a:prstGeom prst="rect">
            <a:avLst/>
          </a:prstGeom>
        </p:spPr>
        <p:txBody>
          <a:bodyPr lIns="91439" tIns="45719" rIns="91439" bIns="45719">
            <a:noAutofit/>
          </a:bodyPr>
          <a:lstStyle/>
          <a:p>
            <a:endParaRPr/>
          </a:p>
        </p:txBody>
      </p:sp>
      <p:sp>
        <p:nvSpPr>
          <p:cNvPr id="1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bg>
      <p:bgPr>
        <a:solidFill>
          <a:srgbClr val="222222"/>
        </a:solidFill>
        <a:effectLst/>
      </p:bgPr>
    </p:bg>
    <p:spTree>
      <p:nvGrpSpPr>
        <p:cNvPr id="1" name=""/>
        <p:cNvGrpSpPr/>
        <p:nvPr/>
      </p:nvGrpSpPr>
      <p:grpSpPr>
        <a:xfrm>
          <a:off x="0" y="0"/>
          <a:ext cx="0" cy="0"/>
          <a:chOff x="0" y="0"/>
          <a:chExt cx="0" cy="0"/>
        </a:xfrm>
      </p:grpSpPr>
      <p:sp>
        <p:nvSpPr>
          <p:cNvPr id="121" name="Callout"/>
          <p:cNvSpPr/>
          <p:nvPr/>
        </p:nvSpPr>
        <p:spPr>
          <a:xfrm>
            <a:off x="876300" y="3314700"/>
            <a:ext cx="22631400" cy="7317185"/>
          </a:xfrm>
          <a:custGeom>
            <a:avLst/>
            <a:gdLst/>
            <a:ahLst/>
            <a:cxnLst>
              <a:cxn ang="0">
                <a:pos x="wd2" y="hd2"/>
              </a:cxn>
              <a:cxn ang="5400000">
                <a:pos x="wd2" y="hd2"/>
              </a:cxn>
              <a:cxn ang="10800000">
                <a:pos x="wd2" y="hd2"/>
              </a:cxn>
              <a:cxn ang="16200000">
                <a:pos x="wd2" y="hd2"/>
              </a:cxn>
            </a:cxnLst>
            <a:rect l="0" t="0" r="r" b="b"/>
            <a:pathLst>
              <a:path w="21600" h="21600" extrusionOk="0">
                <a:moveTo>
                  <a:pt x="119" y="0"/>
                </a:moveTo>
                <a:cubicBezTo>
                  <a:pt x="54" y="0"/>
                  <a:pt x="0" y="165"/>
                  <a:pt x="0" y="369"/>
                </a:cubicBezTo>
                <a:lnTo>
                  <a:pt x="0" y="19013"/>
                </a:lnTo>
                <a:cubicBezTo>
                  <a:pt x="0" y="19217"/>
                  <a:pt x="54" y="19382"/>
                  <a:pt x="119" y="19382"/>
                </a:cubicBezTo>
                <a:lnTo>
                  <a:pt x="18186" y="19382"/>
                </a:lnTo>
                <a:lnTo>
                  <a:pt x="18717" y="21600"/>
                </a:lnTo>
                <a:lnTo>
                  <a:pt x="19247" y="19382"/>
                </a:lnTo>
                <a:lnTo>
                  <a:pt x="21481" y="19382"/>
                </a:lnTo>
                <a:cubicBezTo>
                  <a:pt x="21546" y="19382"/>
                  <a:pt x="21600" y="19217"/>
                  <a:pt x="21600" y="19013"/>
                </a:cubicBezTo>
                <a:lnTo>
                  <a:pt x="21600" y="369"/>
                </a:lnTo>
                <a:cubicBezTo>
                  <a:pt x="21600" y="165"/>
                  <a:pt x="21546" y="0"/>
                  <a:pt x="21481" y="0"/>
                </a:cubicBezTo>
                <a:lnTo>
                  <a:pt x="119"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Bold"/>
              </a:defRPr>
            </a:pPr>
            <a:endParaRPr/>
          </a:p>
        </p:txBody>
      </p:sp>
      <p:sp>
        <p:nvSpPr>
          <p:cNvPr id="122" name="Type a quote here."/>
          <p:cNvSpPr txBox="1">
            <a:spLocks noGrp="1"/>
          </p:cNvSpPr>
          <p:nvPr>
            <p:ph type="body" sz="quarter" idx="21"/>
          </p:nvPr>
        </p:nvSpPr>
        <p:spPr>
          <a:xfrm>
            <a:off x="1676400" y="4089400"/>
            <a:ext cx="21056600" cy="1805940"/>
          </a:xfrm>
          <a:prstGeom prst="rect">
            <a:avLst/>
          </a:prstGeom>
        </p:spPr>
        <p:txBody>
          <a:bodyPr>
            <a:spAutoFit/>
          </a:bodyPr>
          <a:lstStyle>
            <a:lvl1pPr marL="0" indent="0">
              <a:lnSpc>
                <a:spcPct val="80000"/>
              </a:lnSpc>
              <a:spcBef>
                <a:spcPts val="0"/>
              </a:spcBef>
              <a:buClrTx/>
              <a:buSzTx/>
              <a:buFontTx/>
              <a:buNone/>
              <a:defRPr sz="13400" cap="all">
                <a:solidFill>
                  <a:srgbClr val="FFFFFF"/>
                </a:solidFill>
                <a:latin typeface="+mn-lt"/>
                <a:ea typeface="+mn-ea"/>
                <a:cs typeface="+mn-cs"/>
                <a:sym typeface="DIN Condensed Bold"/>
              </a:defRPr>
            </a:lvl1pPr>
          </a:lstStyle>
          <a:p>
            <a:r>
              <a:t>Type a quote here.</a:t>
            </a:r>
          </a:p>
        </p:txBody>
      </p:sp>
      <p:sp>
        <p:nvSpPr>
          <p:cNvPr id="123" name="Johnny Appleseed"/>
          <p:cNvSpPr txBox="1">
            <a:spLocks noGrp="1"/>
          </p:cNvSpPr>
          <p:nvPr>
            <p:ph type="body" sz="quarter" idx="22"/>
          </p:nvPr>
        </p:nvSpPr>
        <p:spPr>
          <a:xfrm>
            <a:off x="762000" y="10953750"/>
            <a:ext cx="22860000" cy="1206500"/>
          </a:xfrm>
          <a:prstGeom prst="rect">
            <a:avLst/>
          </a:prstGeom>
        </p:spPr>
        <p:txBody>
          <a:bodyPr anchor="ctr">
            <a:spAutoFit/>
          </a:bodyPr>
          <a:lstStyle>
            <a:lvl1pPr marL="0" indent="0" algn="r">
              <a:lnSpc>
                <a:spcPct val="80000"/>
              </a:lnSpc>
              <a:spcBef>
                <a:spcPts val="0"/>
              </a:spcBef>
              <a:buClrTx/>
              <a:buSzTx/>
              <a:buFontTx/>
              <a:buNone/>
              <a:defRPr sz="8700">
                <a:latin typeface="+mn-lt"/>
                <a:ea typeface="+mn-ea"/>
                <a:cs typeface="+mn-cs"/>
                <a:sym typeface="DIN Condensed Bold"/>
              </a:defRPr>
            </a:lvl1pPr>
          </a:lstStyle>
          <a:p>
            <a:r>
              <a:t>Johnny Appleseed</a:t>
            </a:r>
          </a:p>
        </p:txBody>
      </p:sp>
      <p:sp>
        <p:nvSpPr>
          <p:cNvPr id="124" name="Text"/>
          <p:cNvSpPr txBox="1">
            <a:spLocks noGrp="1"/>
          </p:cNvSpPr>
          <p:nvPr>
            <p:ph type="body" sz="quarter" idx="23"/>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DIN Alternate Bold"/>
                <a:ea typeface="DIN Alternate Bold"/>
                <a:cs typeface="DIN Alternate Bold"/>
                <a:sym typeface="DIN Alternate Bold"/>
              </a:defRPr>
            </a:lvl1pPr>
          </a:lstStyle>
          <a:p>
            <a:r>
              <a:t>Text</a:t>
            </a:r>
          </a:p>
        </p:txBody>
      </p:sp>
      <p:sp>
        <p:nvSpPr>
          <p:cNvPr id="1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Quote Alt">
    <p:bg>
      <p:bgPr>
        <a:solidFill>
          <a:schemeClr val="accent1"/>
        </a:solidFill>
        <a:effectLst/>
      </p:bgPr>
    </p:bg>
    <p:spTree>
      <p:nvGrpSpPr>
        <p:cNvPr id="1" name=""/>
        <p:cNvGrpSpPr/>
        <p:nvPr/>
      </p:nvGrpSpPr>
      <p:grpSpPr>
        <a:xfrm>
          <a:off x="0" y="0"/>
          <a:ext cx="0" cy="0"/>
          <a:chOff x="0" y="0"/>
          <a:chExt cx="0" cy="0"/>
        </a:xfrm>
      </p:grpSpPr>
      <p:sp>
        <p:nvSpPr>
          <p:cNvPr id="132" name="Type a quote here."/>
          <p:cNvSpPr txBox="1">
            <a:spLocks noGrp="1"/>
          </p:cNvSpPr>
          <p:nvPr>
            <p:ph type="body" sz="quarter" idx="21"/>
          </p:nvPr>
        </p:nvSpPr>
        <p:spPr>
          <a:xfrm>
            <a:off x="11049000" y="3721100"/>
            <a:ext cx="12573000" cy="1805940"/>
          </a:xfrm>
          <a:prstGeom prst="rect">
            <a:avLst/>
          </a:prstGeom>
        </p:spPr>
        <p:txBody>
          <a:bodyPr>
            <a:spAutoFit/>
          </a:bodyPr>
          <a:lstStyle>
            <a:lvl1pPr marL="0" indent="0">
              <a:lnSpc>
                <a:spcPct val="80000"/>
              </a:lnSpc>
              <a:spcBef>
                <a:spcPts val="0"/>
              </a:spcBef>
              <a:buClrTx/>
              <a:buSzTx/>
              <a:buFontTx/>
              <a:buNone/>
              <a:defRPr sz="13400" cap="all">
                <a:solidFill>
                  <a:srgbClr val="FFFFFF"/>
                </a:solidFill>
                <a:latin typeface="+mn-lt"/>
                <a:ea typeface="+mn-ea"/>
                <a:cs typeface="+mn-cs"/>
                <a:sym typeface="DIN Condensed Bold"/>
              </a:defRPr>
            </a:lvl1pPr>
          </a:lstStyle>
          <a:p>
            <a:r>
              <a:t>Type a quote here.</a:t>
            </a:r>
          </a:p>
        </p:txBody>
      </p:sp>
      <p:sp>
        <p:nvSpPr>
          <p:cNvPr id="133" name="Black and white photo of windmills under a cloudy sky"/>
          <p:cNvSpPr>
            <a:spLocks noGrp="1"/>
          </p:cNvSpPr>
          <p:nvPr>
            <p:ph type="pic" idx="22"/>
          </p:nvPr>
        </p:nvSpPr>
        <p:spPr>
          <a:xfrm>
            <a:off x="-190500" y="0"/>
            <a:ext cx="12428272" cy="13716000"/>
          </a:xfrm>
          <a:prstGeom prst="rect">
            <a:avLst/>
          </a:prstGeom>
        </p:spPr>
        <p:txBody>
          <a:bodyPr lIns="91439" tIns="45719" rIns="91439" bIns="45719">
            <a:noAutofit/>
          </a:bodyPr>
          <a:lstStyle/>
          <a:p>
            <a:endParaRPr/>
          </a:p>
        </p:txBody>
      </p:sp>
      <p:sp>
        <p:nvSpPr>
          <p:cNvPr id="134" name="Johnny Appleseed"/>
          <p:cNvSpPr txBox="1">
            <a:spLocks noGrp="1"/>
          </p:cNvSpPr>
          <p:nvPr>
            <p:ph type="body" sz="quarter" idx="23"/>
          </p:nvPr>
        </p:nvSpPr>
        <p:spPr>
          <a:xfrm>
            <a:off x="11049000" y="10953750"/>
            <a:ext cx="12573000" cy="1206500"/>
          </a:xfrm>
          <a:prstGeom prst="rect">
            <a:avLst/>
          </a:prstGeom>
        </p:spPr>
        <p:txBody>
          <a:bodyPr anchor="ctr">
            <a:spAutoFit/>
          </a:bodyPr>
          <a:lstStyle>
            <a:lvl1pPr marL="0" indent="0" defTabSz="647700">
              <a:spcBef>
                <a:spcPts val="0"/>
              </a:spcBef>
              <a:buClrTx/>
              <a:buSzTx/>
              <a:buFontTx/>
              <a:buNone/>
              <a:defRPr sz="8700">
                <a:solidFill>
                  <a:srgbClr val="232323"/>
                </a:solidFill>
                <a:latin typeface="+mn-lt"/>
                <a:ea typeface="+mn-ea"/>
                <a:cs typeface="+mn-cs"/>
                <a:sym typeface="DIN Condensed Bold"/>
              </a:defRPr>
            </a:lvl1pPr>
          </a:lstStyle>
          <a:p>
            <a:r>
              <a:t>Johnny Appleseed</a:t>
            </a:r>
          </a:p>
        </p:txBody>
      </p:sp>
      <p:sp>
        <p:nvSpPr>
          <p:cNvPr id="1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Photo">
    <p:bg>
      <p:bgPr>
        <a:solidFill>
          <a:srgbClr val="222222"/>
        </a:solidFill>
        <a:effectLst/>
      </p:bgPr>
    </p:bg>
    <p:spTree>
      <p:nvGrpSpPr>
        <p:cNvPr id="1" name=""/>
        <p:cNvGrpSpPr/>
        <p:nvPr/>
      </p:nvGrpSpPr>
      <p:grpSpPr>
        <a:xfrm>
          <a:off x="0" y="0"/>
          <a:ext cx="0" cy="0"/>
          <a:chOff x="0" y="0"/>
          <a:chExt cx="0" cy="0"/>
        </a:xfrm>
      </p:grpSpPr>
      <p:sp>
        <p:nvSpPr>
          <p:cNvPr id="142" name="Black and white aerial photo of a person standing on top of a dam"/>
          <p:cNvSpPr>
            <a:spLocks noGrp="1"/>
          </p:cNvSpPr>
          <p:nvPr>
            <p:ph type="pic" idx="21"/>
          </p:nvPr>
        </p:nvSpPr>
        <p:spPr>
          <a:xfrm>
            <a:off x="-38100" y="-1219200"/>
            <a:ext cx="24460200" cy="16145934"/>
          </a:xfrm>
          <a:prstGeom prst="rect">
            <a:avLst/>
          </a:prstGeom>
        </p:spPr>
        <p:txBody>
          <a:bodyPr lIns="91439" tIns="45719" rIns="91439" bIns="45719">
            <a:noAutofit/>
          </a:bodyPr>
          <a:lstStyle/>
          <a:p>
            <a:endParaRPr/>
          </a:p>
        </p:txBody>
      </p:sp>
      <p:sp>
        <p:nvSpPr>
          <p:cNvPr id="1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Blank Alt">
    <p:spTree>
      <p:nvGrpSpPr>
        <p:cNvPr id="1" name=""/>
        <p:cNvGrpSpPr/>
        <p:nvPr/>
      </p:nvGrpSpPr>
      <p:grpSpPr>
        <a:xfrm>
          <a:off x="0" y="0"/>
          <a:ext cx="0" cy="0"/>
          <a:chOff x="0" y="0"/>
          <a:chExt cx="0" cy="0"/>
        </a:xfrm>
      </p:grpSpPr>
      <p:sp>
        <p:nvSpPr>
          <p:cNvPr id="1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bg>
      <p:bgPr>
        <a:solidFill>
          <a:srgbClr val="222222"/>
        </a:solidFill>
        <a:effectLst/>
      </p:bgPr>
    </p:bg>
    <p:spTree>
      <p:nvGrpSpPr>
        <p:cNvPr id="1" name=""/>
        <p:cNvGrpSpPr/>
        <p:nvPr/>
      </p:nvGrpSpPr>
      <p:grpSpPr>
        <a:xfrm>
          <a:off x="0" y="0"/>
          <a:ext cx="0" cy="0"/>
          <a:chOff x="0" y="0"/>
          <a:chExt cx="0" cy="0"/>
        </a:xfrm>
      </p:grpSpPr>
      <p:sp>
        <p:nvSpPr>
          <p:cNvPr id="22" name="Black and white aerial photo of a person standing on top of a dam"/>
          <p:cNvSpPr>
            <a:spLocks noGrp="1"/>
          </p:cNvSpPr>
          <p:nvPr>
            <p:ph type="pic" idx="21"/>
          </p:nvPr>
        </p:nvSpPr>
        <p:spPr>
          <a:xfrm>
            <a:off x="-38100" y="-1219200"/>
            <a:ext cx="24460200" cy="16145934"/>
          </a:xfrm>
          <a:prstGeom prst="rect">
            <a:avLst/>
          </a:prstGeom>
        </p:spPr>
        <p:txBody>
          <a:bodyPr lIns="91439" tIns="45719" rIns="91439" bIns="45719">
            <a:noAutofit/>
          </a:bodyPr>
          <a:lstStyle/>
          <a:p>
            <a:endParaRPr/>
          </a:p>
        </p:txBody>
      </p:sp>
      <p:sp>
        <p:nvSpPr>
          <p:cNvPr id="23" name="Line"/>
          <p:cNvSpPr/>
          <p:nvPr/>
        </p:nvSpPr>
        <p:spPr>
          <a:xfrm flipV="1">
            <a:off x="762000" y="8635632"/>
            <a:ext cx="22859999" cy="369"/>
          </a:xfrm>
          <a:prstGeom prst="line">
            <a:avLst/>
          </a:prstGeom>
          <a:ln w="508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24" name="Title Text"/>
          <p:cNvSpPr txBox="1">
            <a:spLocks noGrp="1"/>
          </p:cNvSpPr>
          <p:nvPr>
            <p:ph type="title"/>
          </p:nvPr>
        </p:nvSpPr>
        <p:spPr>
          <a:xfrm>
            <a:off x="762000" y="9042400"/>
            <a:ext cx="22860000" cy="3810000"/>
          </a:xfrm>
          <a:prstGeom prst="rect">
            <a:avLst/>
          </a:prstGeom>
        </p:spPr>
        <p:txBody>
          <a:bodyPr/>
          <a:lstStyle>
            <a:lvl1pPr>
              <a:spcBef>
                <a:spcPts val="0"/>
              </a:spcBef>
              <a:defRPr sz="30300"/>
            </a:lvl1pPr>
          </a:lstStyle>
          <a:p>
            <a:r>
              <a:t>Title Text</a:t>
            </a:r>
          </a:p>
        </p:txBody>
      </p:sp>
      <p:sp>
        <p:nvSpPr>
          <p:cNvPr id="25" name="Body Level One…"/>
          <p:cNvSpPr txBox="1">
            <a:spLocks noGrp="1"/>
          </p:cNvSpPr>
          <p:nvPr>
            <p:ph type="body" sz="quarter" idx="1"/>
          </p:nvPr>
        </p:nvSpPr>
        <p:spPr>
          <a:xfrm>
            <a:off x="762000" y="5994400"/>
            <a:ext cx="22860000" cy="2540000"/>
          </a:xfrm>
          <a:prstGeom prst="rect">
            <a:avLst/>
          </a:prstGeom>
        </p:spPr>
        <p:txBody>
          <a:bodyPr anchor="b"/>
          <a:lstStyle>
            <a:lvl1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1pPr>
            <a:lvl2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2pPr>
            <a:lvl3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3pPr>
            <a:lvl4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4pPr>
            <a:lvl5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5pPr>
          </a:lstStyle>
          <a:p>
            <a:r>
              <a:t>Body Level One</a:t>
            </a:r>
          </a:p>
          <a:p>
            <a:pPr lvl="1"/>
            <a:r>
              <a:t>Body Level Two</a:t>
            </a:r>
          </a:p>
          <a:p>
            <a:pPr lvl="2"/>
            <a:r>
              <a:t>Body Level Three</a:t>
            </a:r>
          </a:p>
          <a:p>
            <a:pPr lvl="3"/>
            <a:r>
              <a:t>Body Level Four</a:t>
            </a:r>
          </a:p>
          <a:p>
            <a:pPr lvl="4"/>
            <a:r>
              <a:t>Body Level Five</a:t>
            </a:r>
          </a:p>
        </p:txBody>
      </p:sp>
      <p:sp>
        <p:nvSpPr>
          <p:cNvPr id="26" name="Slide Number"/>
          <p:cNvSpPr txBox="1">
            <a:spLocks noGrp="1"/>
          </p:cNvSpPr>
          <p:nvPr>
            <p:ph type="sldNum" sz="quarter" idx="2"/>
          </p:nvPr>
        </p:nvSpPr>
        <p:spPr>
          <a:xfrm>
            <a:off x="23063200" y="609600"/>
            <a:ext cx="553195" cy="635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mp; Subtitle Alt">
    <p:spTree>
      <p:nvGrpSpPr>
        <p:cNvPr id="1" name=""/>
        <p:cNvGrpSpPr/>
        <p:nvPr/>
      </p:nvGrpSpPr>
      <p:grpSpPr>
        <a:xfrm>
          <a:off x="0" y="0"/>
          <a:ext cx="0" cy="0"/>
          <a:chOff x="0" y="0"/>
          <a:chExt cx="0" cy="0"/>
        </a:xfrm>
      </p:grpSpPr>
      <p:sp>
        <p:nvSpPr>
          <p:cNvPr id="33" name="Line"/>
          <p:cNvSpPr/>
          <p:nvPr/>
        </p:nvSpPr>
        <p:spPr>
          <a:xfrm flipV="1">
            <a:off x="762000" y="8635632"/>
            <a:ext cx="22859999" cy="369"/>
          </a:xfrm>
          <a:prstGeom prst="line">
            <a:avLst/>
          </a:prstGeom>
          <a:ln w="508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34" name="Title Text"/>
          <p:cNvSpPr txBox="1">
            <a:spLocks noGrp="1"/>
          </p:cNvSpPr>
          <p:nvPr>
            <p:ph type="title"/>
          </p:nvPr>
        </p:nvSpPr>
        <p:spPr>
          <a:xfrm>
            <a:off x="762000" y="9042400"/>
            <a:ext cx="22860000" cy="3810000"/>
          </a:xfrm>
          <a:prstGeom prst="rect">
            <a:avLst/>
          </a:prstGeom>
        </p:spPr>
        <p:txBody>
          <a:bodyPr/>
          <a:lstStyle>
            <a:lvl1pPr>
              <a:spcBef>
                <a:spcPts val="0"/>
              </a:spcBef>
              <a:defRPr sz="30300"/>
            </a:lvl1pPr>
          </a:lstStyle>
          <a:p>
            <a:r>
              <a:t>Title Text</a:t>
            </a:r>
          </a:p>
        </p:txBody>
      </p:sp>
      <p:sp>
        <p:nvSpPr>
          <p:cNvPr id="35" name="Body Level One…"/>
          <p:cNvSpPr txBox="1">
            <a:spLocks noGrp="1"/>
          </p:cNvSpPr>
          <p:nvPr>
            <p:ph type="body" sz="quarter" idx="1"/>
          </p:nvPr>
        </p:nvSpPr>
        <p:spPr>
          <a:xfrm>
            <a:off x="762000" y="5994400"/>
            <a:ext cx="22860000" cy="2540000"/>
          </a:xfrm>
          <a:prstGeom prst="rect">
            <a:avLst/>
          </a:prstGeom>
        </p:spPr>
        <p:txBody>
          <a:bodyPr anchor="b"/>
          <a:lstStyle>
            <a:lvl1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1pPr>
            <a:lvl2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2pPr>
            <a:lvl3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3pPr>
            <a:lvl4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4pPr>
            <a:lvl5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5pPr>
          </a:lstStyle>
          <a:p>
            <a:r>
              <a:t>Body Level One</a:t>
            </a:r>
          </a:p>
          <a:p>
            <a:pPr lvl="1"/>
            <a:r>
              <a:t>Body Level Two</a:t>
            </a:r>
          </a:p>
          <a:p>
            <a:pPr lvl="2"/>
            <a:r>
              <a:t>Body Level Three</a:t>
            </a:r>
          </a:p>
          <a:p>
            <a:pPr lvl="3"/>
            <a:r>
              <a:t>Body Level Four</a:t>
            </a:r>
          </a:p>
          <a:p>
            <a:pPr lvl="4"/>
            <a:r>
              <a:t>Body Level Five</a:t>
            </a:r>
          </a:p>
        </p:txBody>
      </p:sp>
      <p:sp>
        <p:nvSpPr>
          <p:cNvPr id="36" name="Slide Number"/>
          <p:cNvSpPr txBox="1">
            <a:spLocks noGrp="1"/>
          </p:cNvSpPr>
          <p:nvPr>
            <p:ph type="sldNum" sz="quarter" idx="2"/>
          </p:nvPr>
        </p:nvSpPr>
        <p:spPr>
          <a:xfrm>
            <a:off x="23013221" y="584200"/>
            <a:ext cx="553195" cy="635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 Center">
    <p:bg>
      <p:bgPr>
        <a:solidFill>
          <a:srgbClr val="222222"/>
        </a:solidFill>
        <a:effectLst/>
      </p:bgPr>
    </p:bg>
    <p:spTree>
      <p:nvGrpSpPr>
        <p:cNvPr id="1" name=""/>
        <p:cNvGrpSpPr/>
        <p:nvPr/>
      </p:nvGrpSpPr>
      <p:grpSpPr>
        <a:xfrm>
          <a:off x="0" y="0"/>
          <a:ext cx="0" cy="0"/>
          <a:chOff x="0" y="0"/>
          <a:chExt cx="0" cy="0"/>
        </a:xfrm>
      </p:grpSpPr>
      <p:sp>
        <p:nvSpPr>
          <p:cNvPr id="43" name="Title Text"/>
          <p:cNvSpPr txBox="1">
            <a:spLocks noGrp="1"/>
          </p:cNvSpPr>
          <p:nvPr>
            <p:ph type="title"/>
          </p:nvPr>
        </p:nvSpPr>
        <p:spPr>
          <a:xfrm>
            <a:off x="762000" y="5676900"/>
            <a:ext cx="22860000" cy="6350000"/>
          </a:xfrm>
          <a:prstGeom prst="rect">
            <a:avLst/>
          </a:prstGeom>
        </p:spPr>
        <p:txBody>
          <a:bodyPr/>
          <a:lstStyle>
            <a:lvl1pPr>
              <a:spcBef>
                <a:spcPts val="0"/>
              </a:spcBef>
              <a:defRPr sz="30300"/>
            </a:lvl1pPr>
          </a:lstStyle>
          <a:p>
            <a:r>
              <a:t>Title Text</a:t>
            </a:r>
          </a:p>
        </p:txBody>
      </p:sp>
      <p:sp>
        <p:nvSpPr>
          <p:cNvPr id="44" name="Slide Number"/>
          <p:cNvSpPr txBox="1">
            <a:spLocks noGrp="1"/>
          </p:cNvSpPr>
          <p:nvPr>
            <p:ph type="sldNum" sz="quarter" idx="2"/>
          </p:nvPr>
        </p:nvSpPr>
        <p:spPr>
          <a:xfrm>
            <a:off x="23063200" y="609600"/>
            <a:ext cx="553195" cy="635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Photo - Vertical">
    <p:bg>
      <p:bgPr>
        <a:solidFill>
          <a:srgbClr val="222222"/>
        </a:solidFill>
        <a:effectLst/>
      </p:bgPr>
    </p:bg>
    <p:spTree>
      <p:nvGrpSpPr>
        <p:cNvPr id="1" name=""/>
        <p:cNvGrpSpPr/>
        <p:nvPr/>
      </p:nvGrpSpPr>
      <p:grpSpPr>
        <a:xfrm>
          <a:off x="0" y="0"/>
          <a:ext cx="0" cy="0"/>
          <a:chOff x="0" y="0"/>
          <a:chExt cx="0" cy="0"/>
        </a:xfrm>
      </p:grpSpPr>
      <p:sp>
        <p:nvSpPr>
          <p:cNvPr id="51" name="Line"/>
          <p:cNvSpPr/>
          <p:nvPr/>
        </p:nvSpPr>
        <p:spPr>
          <a:xfrm flipV="1">
            <a:off x="11049000" y="8635798"/>
            <a:ext cx="12572997" cy="203"/>
          </a:xfrm>
          <a:prstGeom prst="line">
            <a:avLst/>
          </a:prstGeom>
          <a:ln w="508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52" name="Black and white photo of windmills under a cloudy sky"/>
          <p:cNvSpPr>
            <a:spLocks noGrp="1"/>
          </p:cNvSpPr>
          <p:nvPr>
            <p:ph type="pic" idx="21"/>
          </p:nvPr>
        </p:nvSpPr>
        <p:spPr>
          <a:xfrm>
            <a:off x="-190500" y="0"/>
            <a:ext cx="12428272" cy="13716000"/>
          </a:xfrm>
          <a:prstGeom prst="rect">
            <a:avLst/>
          </a:prstGeom>
        </p:spPr>
        <p:txBody>
          <a:bodyPr lIns="91439" tIns="45719" rIns="91439" bIns="45719">
            <a:noAutofit/>
          </a:bodyPr>
          <a:lstStyle/>
          <a:p>
            <a:endParaRPr/>
          </a:p>
        </p:txBody>
      </p:sp>
      <p:sp>
        <p:nvSpPr>
          <p:cNvPr id="53" name="Title Text"/>
          <p:cNvSpPr txBox="1">
            <a:spLocks noGrp="1"/>
          </p:cNvSpPr>
          <p:nvPr>
            <p:ph type="title"/>
          </p:nvPr>
        </p:nvSpPr>
        <p:spPr>
          <a:xfrm>
            <a:off x="11049000" y="9042400"/>
            <a:ext cx="12573000" cy="3810000"/>
          </a:xfrm>
          <a:prstGeom prst="rect">
            <a:avLst/>
          </a:prstGeom>
        </p:spPr>
        <p:txBody>
          <a:bodyPr/>
          <a:lstStyle>
            <a:lvl1pPr>
              <a:spcBef>
                <a:spcPts val="0"/>
              </a:spcBef>
              <a:defRPr sz="30300"/>
            </a:lvl1pPr>
          </a:lstStyle>
          <a:p>
            <a:r>
              <a:t>Title Text</a:t>
            </a:r>
          </a:p>
        </p:txBody>
      </p:sp>
      <p:sp>
        <p:nvSpPr>
          <p:cNvPr id="54" name="Body Level One…"/>
          <p:cNvSpPr txBox="1">
            <a:spLocks noGrp="1"/>
          </p:cNvSpPr>
          <p:nvPr>
            <p:ph type="body" sz="quarter" idx="1"/>
          </p:nvPr>
        </p:nvSpPr>
        <p:spPr>
          <a:xfrm>
            <a:off x="11049000" y="5994400"/>
            <a:ext cx="12573000" cy="2540000"/>
          </a:xfrm>
          <a:prstGeom prst="rect">
            <a:avLst/>
          </a:prstGeom>
        </p:spPr>
        <p:txBody>
          <a:bodyPr anchor="b"/>
          <a:lstStyle>
            <a:lvl1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1pPr>
            <a:lvl2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2pPr>
            <a:lvl3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3pPr>
            <a:lvl4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4pPr>
            <a:lvl5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5pPr>
          </a:lstStyle>
          <a:p>
            <a:r>
              <a:t>Body Level One</a:t>
            </a:r>
          </a:p>
          <a:p>
            <a:pPr lvl="1"/>
            <a:r>
              <a:t>Body Level Two</a:t>
            </a:r>
          </a:p>
          <a:p>
            <a:pPr lvl="2"/>
            <a:r>
              <a:t>Body Level Three</a:t>
            </a:r>
          </a:p>
          <a:p>
            <a:pPr lvl="3"/>
            <a:r>
              <a:t>Body Level Four</a:t>
            </a:r>
          </a:p>
          <a:p>
            <a:pPr lvl="4"/>
            <a:r>
              <a:t>Body Level Five</a:t>
            </a:r>
          </a:p>
        </p:txBody>
      </p:sp>
      <p:sp>
        <p:nvSpPr>
          <p:cNvPr id="55" name="Slide Number"/>
          <p:cNvSpPr txBox="1">
            <a:spLocks noGrp="1"/>
          </p:cNvSpPr>
          <p:nvPr>
            <p:ph type="sldNum" sz="quarter" idx="2"/>
          </p:nvPr>
        </p:nvSpPr>
        <p:spPr>
          <a:xfrm>
            <a:off x="23063200" y="609600"/>
            <a:ext cx="553195" cy="635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2" name="Text"/>
          <p:cNvSpPr txBox="1">
            <a:spLocks noGrp="1"/>
          </p:cNvSpPr>
          <p:nvPr>
            <p:ph type="body" sz="quarter" idx="21"/>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DIN Alternate Bold"/>
                <a:ea typeface="DIN Alternate Bold"/>
                <a:cs typeface="DIN Alternate Bold"/>
                <a:sym typeface="DIN Alternate Bold"/>
              </a:defRPr>
            </a:lvl1pPr>
          </a:lstStyle>
          <a:p>
            <a:r>
              <a:t>Text</a:t>
            </a:r>
          </a:p>
        </p:txBody>
      </p:sp>
      <p:sp>
        <p:nvSpPr>
          <p:cNvPr id="63" name="Title Text"/>
          <p:cNvSpPr txBox="1">
            <a:spLocks noGrp="1"/>
          </p:cNvSpPr>
          <p:nvPr>
            <p:ph type="title"/>
          </p:nvPr>
        </p:nvSpPr>
        <p:spPr>
          <a:prstGeom prst="rect">
            <a:avLst/>
          </a:prstGeom>
        </p:spPr>
        <p:txBody>
          <a:bodyPr/>
          <a:lstStyle/>
          <a:p>
            <a:r>
              <a:t>Title Text</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p:bg>
      <p:bgPr>
        <a:solidFill>
          <a:srgbClr val="222222"/>
        </a:solidFill>
        <a:effectLst/>
      </p:bgPr>
    </p:bg>
    <p:spTree>
      <p:nvGrpSpPr>
        <p:cNvPr id="1" name=""/>
        <p:cNvGrpSpPr/>
        <p:nvPr/>
      </p:nvGrpSpPr>
      <p:grpSpPr>
        <a:xfrm>
          <a:off x="0" y="0"/>
          <a:ext cx="0" cy="0"/>
          <a:chOff x="0" y="0"/>
          <a:chExt cx="0" cy="0"/>
        </a:xfrm>
      </p:grpSpPr>
      <p:sp>
        <p:nvSpPr>
          <p:cNvPr id="71" name="Text"/>
          <p:cNvSpPr txBox="1">
            <a:spLocks noGrp="1"/>
          </p:cNvSpPr>
          <p:nvPr>
            <p:ph type="body" sz="quarter" idx="21"/>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DIN Alternate Bold"/>
                <a:ea typeface="DIN Alternate Bold"/>
                <a:cs typeface="DIN Alternate Bold"/>
                <a:sym typeface="DIN Alternate Bold"/>
              </a:defRPr>
            </a:lvl1pPr>
          </a:lstStyle>
          <a:p>
            <a:r>
              <a:t>Text</a:t>
            </a:r>
          </a:p>
        </p:txBody>
      </p:sp>
      <p:sp>
        <p:nvSpPr>
          <p:cNvPr id="72" name="Title Text"/>
          <p:cNvSpPr txBox="1">
            <a:spLocks noGrp="1"/>
          </p:cNvSpPr>
          <p:nvPr>
            <p:ph type="title"/>
          </p:nvPr>
        </p:nvSpPr>
        <p:spPr>
          <a:prstGeom prst="rect">
            <a:avLst/>
          </a:prstGeom>
        </p:spPr>
        <p:txBody>
          <a:bodyPr/>
          <a:lstStyle/>
          <a:p>
            <a:r>
              <a:t>Title Text</a:t>
            </a:r>
          </a:p>
        </p:txBody>
      </p:sp>
      <p:sp>
        <p:nvSpPr>
          <p:cNvPr id="73" name="Body Level One…"/>
          <p:cNvSpPr txBox="1">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Body Level One</a:t>
            </a:r>
          </a:p>
          <a:p>
            <a:pPr lvl="1"/>
            <a:r>
              <a:t>Body Level Two</a:t>
            </a:r>
          </a:p>
          <a:p>
            <a:pPr lvl="2"/>
            <a:r>
              <a:t>Body Level Three</a:t>
            </a:r>
          </a:p>
          <a:p>
            <a:pPr lvl="3"/>
            <a:r>
              <a:t>Body Level Four</a:t>
            </a:r>
          </a:p>
          <a:p>
            <a:pPr lvl="4"/>
            <a:r>
              <a:t>Body Level Five</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mp; Bullets Alt">
    <p:spTree>
      <p:nvGrpSpPr>
        <p:cNvPr id="1" name=""/>
        <p:cNvGrpSpPr/>
        <p:nvPr/>
      </p:nvGrpSpPr>
      <p:grpSpPr>
        <a:xfrm>
          <a:off x="0" y="0"/>
          <a:ext cx="0" cy="0"/>
          <a:chOff x="0" y="0"/>
          <a:chExt cx="0" cy="0"/>
        </a:xfrm>
      </p:grpSpPr>
      <p:sp>
        <p:nvSpPr>
          <p:cNvPr id="81" name="Text"/>
          <p:cNvSpPr txBox="1">
            <a:spLocks noGrp="1"/>
          </p:cNvSpPr>
          <p:nvPr>
            <p:ph type="body" sz="quarter" idx="21"/>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DIN Alternate Bold"/>
                <a:ea typeface="DIN Alternate Bold"/>
                <a:cs typeface="DIN Alternate Bold"/>
                <a:sym typeface="DIN Alternate Bold"/>
              </a:defRPr>
            </a:lvl1pPr>
          </a:lstStyle>
          <a:p>
            <a:r>
              <a:t>Text</a:t>
            </a:r>
          </a:p>
        </p:txBody>
      </p:sp>
      <p:sp>
        <p:nvSpPr>
          <p:cNvPr id="82" name="Title Text"/>
          <p:cNvSpPr txBox="1">
            <a:spLocks noGrp="1"/>
          </p:cNvSpPr>
          <p:nvPr>
            <p:ph type="title"/>
          </p:nvPr>
        </p:nvSpPr>
        <p:spPr>
          <a:prstGeom prst="rect">
            <a:avLst/>
          </a:prstGeom>
        </p:spPr>
        <p:txBody>
          <a:bodyPr/>
          <a:lstStyle/>
          <a:p>
            <a:r>
              <a:t>Title Text</a:t>
            </a:r>
          </a:p>
        </p:txBody>
      </p:sp>
      <p:sp>
        <p:nvSpPr>
          <p:cNvPr id="83" name="Body Level One…"/>
          <p:cNvSpPr txBox="1">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Body Level One</a:t>
            </a:r>
          </a:p>
          <a:p>
            <a:pPr lvl="1"/>
            <a:r>
              <a:t>Body Level Two</a:t>
            </a:r>
          </a:p>
          <a:p>
            <a:pPr lvl="2"/>
            <a:r>
              <a:t>Body Level Three</a:t>
            </a:r>
          </a:p>
          <a:p>
            <a:pPr lvl="3"/>
            <a:r>
              <a:t>Body Level Four</a:t>
            </a:r>
          </a:p>
          <a:p>
            <a:pPr lvl="4"/>
            <a:r>
              <a:t>Body Level Five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Bullets &amp; Photo">
    <p:bg>
      <p:bgPr>
        <a:solidFill>
          <a:srgbClr val="222222"/>
        </a:solidFill>
        <a:effectLst/>
      </p:bgPr>
    </p:bg>
    <p:spTree>
      <p:nvGrpSpPr>
        <p:cNvPr id="1" name=""/>
        <p:cNvGrpSpPr/>
        <p:nvPr/>
      </p:nvGrpSpPr>
      <p:grpSpPr>
        <a:xfrm>
          <a:off x="0" y="0"/>
          <a:ext cx="0" cy="0"/>
          <a:chOff x="0" y="0"/>
          <a:chExt cx="0" cy="0"/>
        </a:xfrm>
      </p:grpSpPr>
      <p:sp>
        <p:nvSpPr>
          <p:cNvPr id="91" name="Text"/>
          <p:cNvSpPr txBox="1">
            <a:spLocks noGrp="1"/>
          </p:cNvSpPr>
          <p:nvPr>
            <p:ph type="body" sz="quarter" idx="21"/>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DIN Alternate Bold"/>
                <a:ea typeface="DIN Alternate Bold"/>
                <a:cs typeface="DIN Alternate Bold"/>
                <a:sym typeface="DIN Alternate Bold"/>
              </a:defRPr>
            </a:lvl1pPr>
          </a:lstStyle>
          <a:p>
            <a:r>
              <a:t>Text</a:t>
            </a:r>
          </a:p>
        </p:txBody>
      </p:sp>
      <p:sp>
        <p:nvSpPr>
          <p:cNvPr id="92" name="Black and white photo of windmills under a cloudy sky"/>
          <p:cNvSpPr>
            <a:spLocks noGrp="1"/>
          </p:cNvSpPr>
          <p:nvPr>
            <p:ph type="pic" idx="22"/>
          </p:nvPr>
        </p:nvSpPr>
        <p:spPr>
          <a:xfrm>
            <a:off x="13258800" y="0"/>
            <a:ext cx="12428272" cy="13716000"/>
          </a:xfrm>
          <a:prstGeom prst="rect">
            <a:avLst/>
          </a:prstGeom>
        </p:spPr>
        <p:txBody>
          <a:bodyPr lIns="91439" tIns="45719" rIns="91439" bIns="45719">
            <a:noAutofit/>
          </a:bodyPr>
          <a:lstStyle/>
          <a:p>
            <a:endParaRPr/>
          </a:p>
        </p:txBody>
      </p:sp>
      <p:sp>
        <p:nvSpPr>
          <p:cNvPr id="93" name="Title Text"/>
          <p:cNvSpPr txBox="1">
            <a:spLocks noGrp="1"/>
          </p:cNvSpPr>
          <p:nvPr>
            <p:ph type="title"/>
          </p:nvPr>
        </p:nvSpPr>
        <p:spPr>
          <a:xfrm>
            <a:off x="762000" y="2159000"/>
            <a:ext cx="11811000" cy="1016000"/>
          </a:xfrm>
          <a:prstGeom prst="rect">
            <a:avLst/>
          </a:prstGeom>
        </p:spPr>
        <p:txBody>
          <a:bodyPr/>
          <a:lstStyle/>
          <a:p>
            <a:r>
              <a:t>Title Text</a:t>
            </a:r>
          </a:p>
        </p:txBody>
      </p:sp>
      <p:sp>
        <p:nvSpPr>
          <p:cNvPr id="94" name="Body Level One…"/>
          <p:cNvSpPr txBox="1">
            <a:spLocks noGrp="1"/>
          </p:cNvSpPr>
          <p:nvPr>
            <p:ph type="body" sz="half" idx="1"/>
          </p:nvPr>
        </p:nvSpPr>
        <p:spPr>
          <a:xfrm>
            <a:off x="762000" y="3860800"/>
            <a:ext cx="11811000" cy="8585200"/>
          </a:xfrm>
          <a:prstGeom prst="rect">
            <a:avLst/>
          </a:prstGeom>
        </p:spPr>
        <p:txBody>
          <a:bodyPr/>
          <a:lstStyle>
            <a:lvl1pPr>
              <a:buClr>
                <a:schemeClr val="accent1"/>
              </a:buClr>
              <a:buChar char="▸"/>
              <a:defRPr sz="4000"/>
            </a:lvl1pPr>
            <a:lvl2pPr>
              <a:buClr>
                <a:schemeClr val="accent1"/>
              </a:buClr>
              <a:buChar char="▸"/>
              <a:defRPr sz="4000"/>
            </a:lvl2pPr>
            <a:lvl3pPr>
              <a:buClr>
                <a:schemeClr val="accent1"/>
              </a:buClr>
              <a:buChar char="▸"/>
              <a:defRPr sz="4000"/>
            </a:lvl3pPr>
            <a:lvl4pPr>
              <a:buClr>
                <a:schemeClr val="accent1"/>
              </a:buClr>
              <a:buChar char="▸"/>
              <a:defRPr sz="4000"/>
            </a:lvl4pPr>
            <a:lvl5pPr>
              <a:buClr>
                <a:schemeClr val="accent1"/>
              </a:buClr>
              <a:buChar char="▸"/>
              <a:defRPr sz="4000"/>
            </a:lvl5pPr>
          </a:lstStyle>
          <a:p>
            <a:r>
              <a:t>Body Level One</a:t>
            </a:r>
          </a:p>
          <a:p>
            <a:pPr lvl="1"/>
            <a:r>
              <a:t>Body Level Two</a:t>
            </a:r>
          </a:p>
          <a:p>
            <a:pPr lvl="2"/>
            <a:r>
              <a:t>Body Level Three</a:t>
            </a:r>
          </a:p>
          <a:p>
            <a:pPr lvl="3"/>
            <a:r>
              <a:t>Body Level Four</a:t>
            </a:r>
          </a:p>
          <a:p>
            <a:pPr lvl="4"/>
            <a:r>
              <a:t>Body Level Five</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Line"/>
          <p:cNvSpPr/>
          <p:nvPr/>
        </p:nvSpPr>
        <p:spPr>
          <a:xfrm flipV="1">
            <a:off x="762000" y="1396632"/>
            <a:ext cx="22859999" cy="369"/>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3" name="Title Text"/>
          <p:cNvSpPr txBox="1">
            <a:spLocks noGrp="1"/>
          </p:cNvSpPr>
          <p:nvPr>
            <p:ph type="title"/>
          </p:nvPr>
        </p:nvSpPr>
        <p:spPr>
          <a:xfrm>
            <a:off x="762000" y="2159000"/>
            <a:ext cx="22860000" cy="101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Title Text</a:t>
            </a:r>
          </a:p>
        </p:txBody>
      </p:sp>
      <p:sp>
        <p:nvSpPr>
          <p:cNvPr id="4" name="Body Level One…"/>
          <p:cNvSpPr txBox="1">
            <a:spLocks noGrp="1"/>
          </p:cNvSpPr>
          <p:nvPr>
            <p:ph type="body" idx="1"/>
          </p:nvPr>
        </p:nvSpPr>
        <p:spPr>
          <a:xfrm>
            <a:off x="762000" y="3860800"/>
            <a:ext cx="22860000" cy="8585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23059652" y="609600"/>
            <a:ext cx="553196" cy="635000"/>
          </a:xfrm>
          <a:prstGeom prst="rect">
            <a:avLst/>
          </a:prstGeom>
          <a:ln w="12700">
            <a:miter lim="400000"/>
          </a:ln>
        </p:spPr>
        <p:txBody>
          <a:bodyPr wrap="none" lIns="50800" tIns="50800" rIns="50800" bIns="50800">
            <a:spAutoFit/>
          </a:bodyPr>
          <a:lstStyle>
            <a:lvl1pPr algn="r">
              <a:lnSpc>
                <a:spcPct val="80000"/>
              </a:lnSpc>
              <a:spcBef>
                <a:spcPts val="0"/>
              </a:spcBef>
              <a:defRPr sz="3600">
                <a:latin typeface="DIN Alternate Bold"/>
                <a:ea typeface="DIN Alternate Bold"/>
                <a:cs typeface="DIN Alternate Bold"/>
                <a:sym typeface="DIN Alternate Bold"/>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Lst>
  <p:transition spd="med"/>
  <p:txStyles>
    <p:titleStyle>
      <a:lvl1pPr marL="0" marR="0" indent="0" algn="l" defTabSz="825500" rtl="0" latinLnBrk="0">
        <a:lnSpc>
          <a:spcPct val="80000"/>
        </a:lnSpc>
        <a:spcBef>
          <a:spcPts val="3900"/>
        </a:spcBef>
        <a:spcAft>
          <a:spcPts val="0"/>
        </a:spcAft>
        <a:buClrTx/>
        <a:buSzTx/>
        <a:buFontTx/>
        <a:buNone/>
        <a:tabLst/>
        <a:defRPr sz="8700" b="0" i="0" u="none" strike="noStrike" cap="all" spc="0" baseline="0">
          <a:solidFill>
            <a:schemeClr val="accent1"/>
          </a:solidFill>
          <a:uFillTx/>
          <a:latin typeface="+mn-lt"/>
          <a:ea typeface="+mn-ea"/>
          <a:cs typeface="+mn-cs"/>
          <a:sym typeface="DIN Condensed Bold"/>
        </a:defRPr>
      </a:lvl1pPr>
      <a:lvl2pPr marL="0" marR="0" indent="0" algn="l" defTabSz="825500" rtl="0" latinLnBrk="0">
        <a:lnSpc>
          <a:spcPct val="80000"/>
        </a:lnSpc>
        <a:spcBef>
          <a:spcPts val="3900"/>
        </a:spcBef>
        <a:spcAft>
          <a:spcPts val="0"/>
        </a:spcAft>
        <a:buClrTx/>
        <a:buSzTx/>
        <a:buFontTx/>
        <a:buNone/>
        <a:tabLst/>
        <a:defRPr sz="8700" b="0" i="0" u="none" strike="noStrike" cap="all" spc="0" baseline="0">
          <a:solidFill>
            <a:schemeClr val="accent1"/>
          </a:solidFill>
          <a:uFillTx/>
          <a:latin typeface="+mn-lt"/>
          <a:ea typeface="+mn-ea"/>
          <a:cs typeface="+mn-cs"/>
          <a:sym typeface="DIN Condensed Bold"/>
        </a:defRPr>
      </a:lvl2pPr>
      <a:lvl3pPr marL="0" marR="0" indent="0" algn="l" defTabSz="825500" rtl="0" latinLnBrk="0">
        <a:lnSpc>
          <a:spcPct val="80000"/>
        </a:lnSpc>
        <a:spcBef>
          <a:spcPts val="3900"/>
        </a:spcBef>
        <a:spcAft>
          <a:spcPts val="0"/>
        </a:spcAft>
        <a:buClrTx/>
        <a:buSzTx/>
        <a:buFontTx/>
        <a:buNone/>
        <a:tabLst/>
        <a:defRPr sz="8700" b="0" i="0" u="none" strike="noStrike" cap="all" spc="0" baseline="0">
          <a:solidFill>
            <a:schemeClr val="accent1"/>
          </a:solidFill>
          <a:uFillTx/>
          <a:latin typeface="+mn-lt"/>
          <a:ea typeface="+mn-ea"/>
          <a:cs typeface="+mn-cs"/>
          <a:sym typeface="DIN Condensed Bold"/>
        </a:defRPr>
      </a:lvl3pPr>
      <a:lvl4pPr marL="0" marR="0" indent="0" algn="l" defTabSz="825500" rtl="0" latinLnBrk="0">
        <a:lnSpc>
          <a:spcPct val="80000"/>
        </a:lnSpc>
        <a:spcBef>
          <a:spcPts val="3900"/>
        </a:spcBef>
        <a:spcAft>
          <a:spcPts val="0"/>
        </a:spcAft>
        <a:buClrTx/>
        <a:buSzTx/>
        <a:buFontTx/>
        <a:buNone/>
        <a:tabLst/>
        <a:defRPr sz="8700" b="0" i="0" u="none" strike="noStrike" cap="all" spc="0" baseline="0">
          <a:solidFill>
            <a:schemeClr val="accent1"/>
          </a:solidFill>
          <a:uFillTx/>
          <a:latin typeface="+mn-lt"/>
          <a:ea typeface="+mn-ea"/>
          <a:cs typeface="+mn-cs"/>
          <a:sym typeface="DIN Condensed Bold"/>
        </a:defRPr>
      </a:lvl4pPr>
      <a:lvl5pPr marL="0" marR="0" indent="0" algn="l" defTabSz="825500" rtl="0" latinLnBrk="0">
        <a:lnSpc>
          <a:spcPct val="80000"/>
        </a:lnSpc>
        <a:spcBef>
          <a:spcPts val="3900"/>
        </a:spcBef>
        <a:spcAft>
          <a:spcPts val="0"/>
        </a:spcAft>
        <a:buClrTx/>
        <a:buSzTx/>
        <a:buFontTx/>
        <a:buNone/>
        <a:tabLst/>
        <a:defRPr sz="8700" b="0" i="0" u="none" strike="noStrike" cap="all" spc="0" baseline="0">
          <a:solidFill>
            <a:schemeClr val="accent1"/>
          </a:solidFill>
          <a:uFillTx/>
          <a:latin typeface="+mn-lt"/>
          <a:ea typeface="+mn-ea"/>
          <a:cs typeface="+mn-cs"/>
          <a:sym typeface="DIN Condensed Bold"/>
        </a:defRPr>
      </a:lvl5pPr>
      <a:lvl6pPr marL="0" marR="0" indent="0" algn="l" defTabSz="825500" rtl="0" latinLnBrk="0">
        <a:lnSpc>
          <a:spcPct val="80000"/>
        </a:lnSpc>
        <a:spcBef>
          <a:spcPts val="3900"/>
        </a:spcBef>
        <a:spcAft>
          <a:spcPts val="0"/>
        </a:spcAft>
        <a:buClrTx/>
        <a:buSzTx/>
        <a:buFontTx/>
        <a:buNone/>
        <a:tabLst/>
        <a:defRPr sz="8700" b="0" i="0" u="none" strike="noStrike" cap="all" spc="0" baseline="0">
          <a:solidFill>
            <a:schemeClr val="accent1"/>
          </a:solidFill>
          <a:uFillTx/>
          <a:latin typeface="+mn-lt"/>
          <a:ea typeface="+mn-ea"/>
          <a:cs typeface="+mn-cs"/>
          <a:sym typeface="DIN Condensed Bold"/>
        </a:defRPr>
      </a:lvl6pPr>
      <a:lvl7pPr marL="0" marR="0" indent="0" algn="l" defTabSz="825500" rtl="0" latinLnBrk="0">
        <a:lnSpc>
          <a:spcPct val="80000"/>
        </a:lnSpc>
        <a:spcBef>
          <a:spcPts val="3900"/>
        </a:spcBef>
        <a:spcAft>
          <a:spcPts val="0"/>
        </a:spcAft>
        <a:buClrTx/>
        <a:buSzTx/>
        <a:buFontTx/>
        <a:buNone/>
        <a:tabLst/>
        <a:defRPr sz="8700" b="0" i="0" u="none" strike="noStrike" cap="all" spc="0" baseline="0">
          <a:solidFill>
            <a:schemeClr val="accent1"/>
          </a:solidFill>
          <a:uFillTx/>
          <a:latin typeface="+mn-lt"/>
          <a:ea typeface="+mn-ea"/>
          <a:cs typeface="+mn-cs"/>
          <a:sym typeface="DIN Condensed Bold"/>
        </a:defRPr>
      </a:lvl7pPr>
      <a:lvl8pPr marL="0" marR="0" indent="0" algn="l" defTabSz="825500" rtl="0" latinLnBrk="0">
        <a:lnSpc>
          <a:spcPct val="80000"/>
        </a:lnSpc>
        <a:spcBef>
          <a:spcPts val="3900"/>
        </a:spcBef>
        <a:spcAft>
          <a:spcPts val="0"/>
        </a:spcAft>
        <a:buClrTx/>
        <a:buSzTx/>
        <a:buFontTx/>
        <a:buNone/>
        <a:tabLst/>
        <a:defRPr sz="8700" b="0" i="0" u="none" strike="noStrike" cap="all" spc="0" baseline="0">
          <a:solidFill>
            <a:schemeClr val="accent1"/>
          </a:solidFill>
          <a:uFillTx/>
          <a:latin typeface="+mn-lt"/>
          <a:ea typeface="+mn-ea"/>
          <a:cs typeface="+mn-cs"/>
          <a:sym typeface="DIN Condensed Bold"/>
        </a:defRPr>
      </a:lvl8pPr>
      <a:lvl9pPr marL="0" marR="0" indent="0" algn="l" defTabSz="825500" rtl="0" latinLnBrk="0">
        <a:lnSpc>
          <a:spcPct val="80000"/>
        </a:lnSpc>
        <a:spcBef>
          <a:spcPts val="3900"/>
        </a:spcBef>
        <a:spcAft>
          <a:spcPts val="0"/>
        </a:spcAft>
        <a:buClrTx/>
        <a:buSzTx/>
        <a:buFontTx/>
        <a:buNone/>
        <a:tabLst/>
        <a:defRPr sz="8700" b="0" i="0" u="none" strike="noStrike" cap="all" spc="0" baseline="0">
          <a:solidFill>
            <a:schemeClr val="accent1"/>
          </a:solidFill>
          <a:uFillTx/>
          <a:latin typeface="+mn-lt"/>
          <a:ea typeface="+mn-ea"/>
          <a:cs typeface="+mn-cs"/>
          <a:sym typeface="DIN Condensed Bold"/>
        </a:defRPr>
      </a:lvl9pPr>
    </p:titleStyle>
    <p:bodyStyle>
      <a:lvl1pPr marL="635000" marR="0" indent="-635000" algn="l" defTabSz="825500" rtl="0" latinLnBrk="0">
        <a:lnSpc>
          <a:spcPct val="100000"/>
        </a:lnSpc>
        <a:spcBef>
          <a:spcPts val="3900"/>
        </a:spcBef>
        <a:spcAft>
          <a:spcPts val="0"/>
        </a:spcAft>
        <a:buClr>
          <a:schemeClr val="accent1">
            <a:satOff val="-4060"/>
          </a:schemeClr>
        </a:buClr>
        <a:buSzPct val="104999"/>
        <a:buFont typeface="Avenir Next Regular"/>
        <a:buChar char="‣"/>
        <a:tabLst/>
        <a:defRPr sz="4800" b="0" i="0" u="none" strike="noStrike" cap="none" spc="0" baseline="0">
          <a:solidFill>
            <a:srgbClr val="838787"/>
          </a:solidFill>
          <a:uFillTx/>
          <a:latin typeface="Avenir Next Medium"/>
          <a:ea typeface="Avenir Next Medium"/>
          <a:cs typeface="Avenir Next Medium"/>
          <a:sym typeface="Avenir Next Medium"/>
        </a:defRPr>
      </a:lvl1pPr>
      <a:lvl2pPr marL="1270000" marR="0" indent="-635000" algn="l" defTabSz="825500" rtl="0" latinLnBrk="0">
        <a:lnSpc>
          <a:spcPct val="100000"/>
        </a:lnSpc>
        <a:spcBef>
          <a:spcPts val="3900"/>
        </a:spcBef>
        <a:spcAft>
          <a:spcPts val="0"/>
        </a:spcAft>
        <a:buClr>
          <a:schemeClr val="accent1">
            <a:satOff val="-4060"/>
          </a:schemeClr>
        </a:buClr>
        <a:buSzPct val="104999"/>
        <a:buFont typeface="Avenir Next Regular"/>
        <a:buChar char="‣"/>
        <a:tabLst/>
        <a:defRPr sz="4800" b="0" i="0" u="none" strike="noStrike" cap="none" spc="0" baseline="0">
          <a:solidFill>
            <a:srgbClr val="838787"/>
          </a:solidFill>
          <a:uFillTx/>
          <a:latin typeface="Avenir Next Medium"/>
          <a:ea typeface="Avenir Next Medium"/>
          <a:cs typeface="Avenir Next Medium"/>
          <a:sym typeface="Avenir Next Medium"/>
        </a:defRPr>
      </a:lvl2pPr>
      <a:lvl3pPr marL="1905000" marR="0" indent="-635000" algn="l" defTabSz="825500" rtl="0" latinLnBrk="0">
        <a:lnSpc>
          <a:spcPct val="100000"/>
        </a:lnSpc>
        <a:spcBef>
          <a:spcPts val="3900"/>
        </a:spcBef>
        <a:spcAft>
          <a:spcPts val="0"/>
        </a:spcAft>
        <a:buClr>
          <a:schemeClr val="accent1">
            <a:satOff val="-4060"/>
          </a:schemeClr>
        </a:buClr>
        <a:buSzPct val="104999"/>
        <a:buFont typeface="Avenir Next Regular"/>
        <a:buChar char="‣"/>
        <a:tabLst/>
        <a:defRPr sz="4800" b="0" i="0" u="none" strike="noStrike" cap="none" spc="0" baseline="0">
          <a:solidFill>
            <a:srgbClr val="838787"/>
          </a:solidFill>
          <a:uFillTx/>
          <a:latin typeface="Avenir Next Medium"/>
          <a:ea typeface="Avenir Next Medium"/>
          <a:cs typeface="Avenir Next Medium"/>
          <a:sym typeface="Avenir Next Medium"/>
        </a:defRPr>
      </a:lvl3pPr>
      <a:lvl4pPr marL="2540000" marR="0" indent="-635000" algn="l" defTabSz="825500" rtl="0" latinLnBrk="0">
        <a:lnSpc>
          <a:spcPct val="100000"/>
        </a:lnSpc>
        <a:spcBef>
          <a:spcPts val="3900"/>
        </a:spcBef>
        <a:spcAft>
          <a:spcPts val="0"/>
        </a:spcAft>
        <a:buClr>
          <a:schemeClr val="accent1">
            <a:satOff val="-4060"/>
          </a:schemeClr>
        </a:buClr>
        <a:buSzPct val="104999"/>
        <a:buFont typeface="Avenir Next Regular"/>
        <a:buChar char="‣"/>
        <a:tabLst/>
        <a:defRPr sz="4800" b="0" i="0" u="none" strike="noStrike" cap="none" spc="0" baseline="0">
          <a:solidFill>
            <a:srgbClr val="838787"/>
          </a:solidFill>
          <a:uFillTx/>
          <a:latin typeface="Avenir Next Medium"/>
          <a:ea typeface="Avenir Next Medium"/>
          <a:cs typeface="Avenir Next Medium"/>
          <a:sym typeface="Avenir Next Medium"/>
        </a:defRPr>
      </a:lvl4pPr>
      <a:lvl5pPr marL="3175000" marR="0" indent="-635000" algn="l" defTabSz="825500" rtl="0" latinLnBrk="0">
        <a:lnSpc>
          <a:spcPct val="100000"/>
        </a:lnSpc>
        <a:spcBef>
          <a:spcPts val="3900"/>
        </a:spcBef>
        <a:spcAft>
          <a:spcPts val="0"/>
        </a:spcAft>
        <a:buClr>
          <a:schemeClr val="accent1">
            <a:satOff val="-4060"/>
          </a:schemeClr>
        </a:buClr>
        <a:buSzPct val="104999"/>
        <a:buFont typeface="Avenir Next Regular"/>
        <a:buChar char="‣"/>
        <a:tabLst/>
        <a:defRPr sz="4800" b="0" i="0" u="none" strike="noStrike" cap="none" spc="0" baseline="0">
          <a:solidFill>
            <a:srgbClr val="838787"/>
          </a:solidFill>
          <a:uFillTx/>
          <a:latin typeface="Avenir Next Medium"/>
          <a:ea typeface="Avenir Next Medium"/>
          <a:cs typeface="Avenir Next Medium"/>
          <a:sym typeface="Avenir Next Medium"/>
        </a:defRPr>
      </a:lvl5pPr>
      <a:lvl6pPr marL="3810000" marR="0" indent="-635000" algn="l" defTabSz="825500" rtl="0" latinLnBrk="0">
        <a:lnSpc>
          <a:spcPct val="100000"/>
        </a:lnSpc>
        <a:spcBef>
          <a:spcPts val="3900"/>
        </a:spcBef>
        <a:spcAft>
          <a:spcPts val="0"/>
        </a:spcAft>
        <a:buClr>
          <a:schemeClr val="accent1">
            <a:satOff val="-4060"/>
          </a:schemeClr>
        </a:buClr>
        <a:buSzPct val="104999"/>
        <a:buFont typeface="Avenir Next Regular"/>
        <a:buChar char="‣"/>
        <a:tabLst/>
        <a:defRPr sz="4800" b="0" i="0" u="none" strike="noStrike" cap="none" spc="0" baseline="0">
          <a:solidFill>
            <a:srgbClr val="838787"/>
          </a:solidFill>
          <a:uFillTx/>
          <a:latin typeface="Avenir Next Medium"/>
          <a:ea typeface="Avenir Next Medium"/>
          <a:cs typeface="Avenir Next Medium"/>
          <a:sym typeface="Avenir Next Medium"/>
        </a:defRPr>
      </a:lvl6pPr>
      <a:lvl7pPr marL="4445000" marR="0" indent="-635000" algn="l" defTabSz="825500" rtl="0" latinLnBrk="0">
        <a:lnSpc>
          <a:spcPct val="100000"/>
        </a:lnSpc>
        <a:spcBef>
          <a:spcPts val="3900"/>
        </a:spcBef>
        <a:spcAft>
          <a:spcPts val="0"/>
        </a:spcAft>
        <a:buClr>
          <a:schemeClr val="accent1">
            <a:satOff val="-4060"/>
          </a:schemeClr>
        </a:buClr>
        <a:buSzPct val="104999"/>
        <a:buFont typeface="Avenir Next Regular"/>
        <a:buChar char="‣"/>
        <a:tabLst/>
        <a:defRPr sz="4800" b="0" i="0" u="none" strike="noStrike" cap="none" spc="0" baseline="0">
          <a:solidFill>
            <a:srgbClr val="838787"/>
          </a:solidFill>
          <a:uFillTx/>
          <a:latin typeface="Avenir Next Medium"/>
          <a:ea typeface="Avenir Next Medium"/>
          <a:cs typeface="Avenir Next Medium"/>
          <a:sym typeface="Avenir Next Medium"/>
        </a:defRPr>
      </a:lvl7pPr>
      <a:lvl8pPr marL="5080000" marR="0" indent="-635000" algn="l" defTabSz="825500" rtl="0" latinLnBrk="0">
        <a:lnSpc>
          <a:spcPct val="100000"/>
        </a:lnSpc>
        <a:spcBef>
          <a:spcPts val="3900"/>
        </a:spcBef>
        <a:spcAft>
          <a:spcPts val="0"/>
        </a:spcAft>
        <a:buClr>
          <a:schemeClr val="accent1">
            <a:satOff val="-4060"/>
          </a:schemeClr>
        </a:buClr>
        <a:buSzPct val="104999"/>
        <a:buFont typeface="Avenir Next Regular"/>
        <a:buChar char="‣"/>
        <a:tabLst/>
        <a:defRPr sz="4800" b="0" i="0" u="none" strike="noStrike" cap="none" spc="0" baseline="0">
          <a:solidFill>
            <a:srgbClr val="838787"/>
          </a:solidFill>
          <a:uFillTx/>
          <a:latin typeface="Avenir Next Medium"/>
          <a:ea typeface="Avenir Next Medium"/>
          <a:cs typeface="Avenir Next Medium"/>
          <a:sym typeface="Avenir Next Medium"/>
        </a:defRPr>
      </a:lvl8pPr>
      <a:lvl9pPr marL="5715000" marR="0" indent="-635000" algn="l" defTabSz="825500" rtl="0" latinLnBrk="0">
        <a:lnSpc>
          <a:spcPct val="100000"/>
        </a:lnSpc>
        <a:spcBef>
          <a:spcPts val="3900"/>
        </a:spcBef>
        <a:spcAft>
          <a:spcPts val="0"/>
        </a:spcAft>
        <a:buClr>
          <a:schemeClr val="accent1">
            <a:satOff val="-4060"/>
          </a:schemeClr>
        </a:buClr>
        <a:buSzPct val="104999"/>
        <a:buFont typeface="Avenir Next Regular"/>
        <a:buChar char="‣"/>
        <a:tabLst/>
        <a:defRPr sz="4800" b="0" i="0" u="none" strike="noStrike" cap="none" spc="0" baseline="0">
          <a:solidFill>
            <a:srgbClr val="838787"/>
          </a:solidFill>
          <a:uFillTx/>
          <a:latin typeface="Avenir Next Medium"/>
          <a:ea typeface="Avenir Next Medium"/>
          <a:cs typeface="Avenir Next Medium"/>
          <a:sym typeface="Avenir Next Medium"/>
        </a:defRPr>
      </a:lvl9pPr>
    </p:bodyStyle>
    <p:otherStyle>
      <a:lvl1pPr marL="0" marR="0" indent="0" algn="r" defTabSz="825500" latinLnBrk="0">
        <a:lnSpc>
          <a:spcPct val="8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DIN Alternate Bold"/>
        </a:defRPr>
      </a:lvl1pPr>
      <a:lvl2pPr marL="0" marR="0" indent="228600" algn="r" defTabSz="825500" latinLnBrk="0">
        <a:lnSpc>
          <a:spcPct val="8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DIN Alternate Bold"/>
        </a:defRPr>
      </a:lvl2pPr>
      <a:lvl3pPr marL="0" marR="0" indent="457200" algn="r" defTabSz="825500" latinLnBrk="0">
        <a:lnSpc>
          <a:spcPct val="8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DIN Alternate Bold"/>
        </a:defRPr>
      </a:lvl3pPr>
      <a:lvl4pPr marL="0" marR="0" indent="685800" algn="r" defTabSz="825500" latinLnBrk="0">
        <a:lnSpc>
          <a:spcPct val="8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DIN Alternate Bold"/>
        </a:defRPr>
      </a:lvl4pPr>
      <a:lvl5pPr marL="0" marR="0" indent="914400" algn="r" defTabSz="825500" latinLnBrk="0">
        <a:lnSpc>
          <a:spcPct val="8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DIN Alternate Bold"/>
        </a:defRPr>
      </a:lvl5pPr>
      <a:lvl6pPr marL="0" marR="0" indent="1143000" algn="r" defTabSz="825500" latinLnBrk="0">
        <a:lnSpc>
          <a:spcPct val="8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DIN Alternate Bold"/>
        </a:defRPr>
      </a:lvl6pPr>
      <a:lvl7pPr marL="0" marR="0" indent="1371600" algn="r" defTabSz="825500" latinLnBrk="0">
        <a:lnSpc>
          <a:spcPct val="8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DIN Alternate Bold"/>
        </a:defRPr>
      </a:lvl7pPr>
      <a:lvl8pPr marL="0" marR="0" indent="1600200" algn="r" defTabSz="825500" latinLnBrk="0">
        <a:lnSpc>
          <a:spcPct val="8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DIN Alternate Bold"/>
        </a:defRPr>
      </a:lvl8pPr>
      <a:lvl9pPr marL="0" marR="0" indent="1828800" algn="r" defTabSz="825500" latinLnBrk="0">
        <a:lnSpc>
          <a:spcPct val="8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DIN Alternate Bold"/>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A mindset to imitate"/>
          <p:cNvSpPr txBox="1">
            <a:spLocks noGrp="1"/>
          </p:cNvSpPr>
          <p:nvPr>
            <p:ph type="ctrTitle"/>
          </p:nvPr>
        </p:nvSpPr>
        <p:spPr>
          <a:xfrm>
            <a:off x="762000" y="2311400"/>
            <a:ext cx="22860000" cy="5845176"/>
          </a:xfrm>
          <a:prstGeom prst="rect">
            <a:avLst/>
          </a:prstGeom>
        </p:spPr>
        <p:txBody>
          <a:bodyPr>
            <a:normAutofit fontScale="90000"/>
          </a:bodyPr>
          <a:lstStyle>
            <a:lvl1pPr defTabSz="718184">
              <a:defRPr sz="26361"/>
            </a:lvl1pPr>
          </a:lstStyle>
          <a:p>
            <a:r>
              <a:rPr dirty="0"/>
              <a:t>A mindset to imitate</a:t>
            </a:r>
          </a:p>
        </p:txBody>
      </p:sp>
      <p:sp>
        <p:nvSpPr>
          <p:cNvPr id="168" name="Ezra 7.10"/>
          <p:cNvSpPr txBox="1">
            <a:spLocks noGrp="1"/>
          </p:cNvSpPr>
          <p:nvPr>
            <p:ph type="subTitle" sz="quarter" idx="1"/>
          </p:nvPr>
        </p:nvSpPr>
        <p:spPr>
          <a:xfrm>
            <a:off x="762000" y="8991600"/>
            <a:ext cx="22860000" cy="2540000"/>
          </a:xfrm>
          <a:prstGeom prst="rect">
            <a:avLst/>
          </a:prstGeom>
        </p:spPr>
        <p:txBody>
          <a:bodyPr/>
          <a:lstStyle/>
          <a:p>
            <a:r>
              <a:rPr dirty="0"/>
              <a:t>Ezra 7.10</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cripture"/>
          <p:cNvSpPr txBox="1">
            <a:spLocks noGrp="1"/>
          </p:cNvSpPr>
          <p:nvPr>
            <p:ph type="body" idx="21"/>
          </p:nvPr>
        </p:nvSpPr>
        <p:spPr>
          <a:prstGeom prst="rect">
            <a:avLst/>
          </a:prstGeom>
        </p:spPr>
        <p:txBody>
          <a:bodyPr/>
          <a:lstStyle/>
          <a:p>
            <a:r>
              <a:t>Scripture</a:t>
            </a:r>
          </a:p>
        </p:txBody>
      </p:sp>
      <p:sp>
        <p:nvSpPr>
          <p:cNvPr id="207" name="Acts 17.10-11"/>
          <p:cNvSpPr txBox="1">
            <a:spLocks noGrp="1"/>
          </p:cNvSpPr>
          <p:nvPr>
            <p:ph type="title"/>
          </p:nvPr>
        </p:nvSpPr>
        <p:spPr>
          <a:prstGeom prst="rect">
            <a:avLst/>
          </a:prstGeom>
        </p:spPr>
        <p:txBody>
          <a:bodyPr/>
          <a:lstStyle>
            <a:lvl1pPr defTabSz="685165">
              <a:spcBef>
                <a:spcPts val="3200"/>
              </a:spcBef>
              <a:defRPr sz="7221"/>
            </a:lvl1pPr>
          </a:lstStyle>
          <a:p>
            <a:r>
              <a:t>Acts 17.10-11</a:t>
            </a:r>
          </a:p>
        </p:txBody>
      </p:sp>
      <p:sp>
        <p:nvSpPr>
          <p:cNvPr id="208" name="“As soon as it was night, the brothers and sisters sent Paul and Silas away to Berea. Upon arrival, they went into the synagogue of the Jews. The people here were of more noble character than those in Thessalonica, since they received the word with eager"/>
          <p:cNvSpPr txBox="1">
            <a:spLocks noGrp="1"/>
          </p:cNvSpPr>
          <p:nvPr>
            <p:ph type="body" idx="1"/>
          </p:nvPr>
        </p:nvSpPr>
        <p:spPr>
          <a:prstGeom prst="rect">
            <a:avLst/>
          </a:prstGeom>
        </p:spPr>
        <p:txBody>
          <a:bodyPr/>
          <a:lstStyle>
            <a:lvl1pPr marL="846666" indent="-846666">
              <a:defRPr sz="6400"/>
            </a:lvl1pPr>
          </a:lstStyle>
          <a:p>
            <a:r>
              <a:rPr dirty="0"/>
              <a:t>“As soon as it was night, the brothers and sisters sent Paul and Silas away to Berea. Upon arrival, they went into the synagogue of the Jews. The people here were of more noble character than those in Thessalonica, since they received the word with eagerness and examined the Scriptures daily to see if these things were so.” (CSB)</a:t>
            </a:r>
          </a:p>
        </p:txBody>
      </p:sp>
    </p:spTree>
  </p:cSld>
  <p:clrMapOvr>
    <a:masterClrMapping/>
  </p:clrMapOvr>
  <mc:AlternateContent xmlns:mc="http://schemas.openxmlformats.org/markup-compatibility/2006" xmlns:p14="http://schemas.microsoft.com/office/powerpoint/2010/main">
    <mc:Choice Requires="p14">
      <p:transition spd="slow" p14:dur="3000">
        <p:push/>
      </p:transition>
    </mc:Choice>
    <mc:Fallback xmlns:a14="http://schemas.microsoft.com/office/drawing/2010/main" xmlns:m="http://schemas.openxmlformats.org/officeDocument/2006/math"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Application"/>
          <p:cNvSpPr txBox="1">
            <a:spLocks noGrp="1"/>
          </p:cNvSpPr>
          <p:nvPr>
            <p:ph type="body" idx="21"/>
          </p:nvPr>
        </p:nvSpPr>
        <p:spPr>
          <a:prstGeom prst="rect">
            <a:avLst/>
          </a:prstGeom>
        </p:spPr>
        <p:txBody>
          <a:bodyPr/>
          <a:lstStyle/>
          <a:p>
            <a:r>
              <a:t>Application</a:t>
            </a:r>
          </a:p>
        </p:txBody>
      </p:sp>
      <p:sp>
        <p:nvSpPr>
          <p:cNvPr id="211" name="Studying scripture"/>
          <p:cNvSpPr txBox="1">
            <a:spLocks noGrp="1"/>
          </p:cNvSpPr>
          <p:nvPr>
            <p:ph type="title"/>
          </p:nvPr>
        </p:nvSpPr>
        <p:spPr>
          <a:prstGeom prst="rect">
            <a:avLst/>
          </a:prstGeom>
        </p:spPr>
        <p:txBody>
          <a:bodyPr/>
          <a:lstStyle>
            <a:lvl1pPr defTabSz="685165">
              <a:spcBef>
                <a:spcPts val="3200"/>
              </a:spcBef>
              <a:defRPr sz="7221"/>
            </a:lvl1pPr>
          </a:lstStyle>
          <a:p>
            <a:r>
              <a:t>Studying scripture</a:t>
            </a:r>
          </a:p>
        </p:txBody>
      </p:sp>
      <p:sp>
        <p:nvSpPr>
          <p:cNvPr id="212" name="Daily Bible reading is great…but let’s not just read for the sake of reading…"/>
          <p:cNvSpPr txBox="1">
            <a:spLocks noGrp="1"/>
          </p:cNvSpPr>
          <p:nvPr>
            <p:ph type="body" idx="1"/>
          </p:nvPr>
        </p:nvSpPr>
        <p:spPr>
          <a:prstGeom prst="rect">
            <a:avLst/>
          </a:prstGeom>
        </p:spPr>
        <p:txBody>
          <a:bodyPr>
            <a:normAutofit/>
          </a:bodyPr>
          <a:lstStyle/>
          <a:p>
            <a:pPr marL="705776" indent="-705776" defTabSz="800735">
              <a:spcBef>
                <a:spcPts val="3700"/>
              </a:spcBef>
              <a:defRPr sz="5335"/>
            </a:pPr>
            <a:r>
              <a:rPr dirty="0"/>
              <a:t>Daily Bible reading is great…but let’s not just read for the sake of reading</a:t>
            </a:r>
          </a:p>
          <a:p>
            <a:pPr marL="705776" indent="-705776" defTabSz="800735">
              <a:spcBef>
                <a:spcPts val="3700"/>
              </a:spcBef>
              <a:defRPr sz="5335"/>
            </a:pPr>
            <a:r>
              <a:rPr dirty="0"/>
              <a:t>When we read Scripture, let’s have a mindset that looks for application to us</a:t>
            </a:r>
          </a:p>
          <a:p>
            <a:pPr marL="1321726" lvl="1" indent="-705776" defTabSz="800735">
              <a:spcBef>
                <a:spcPts val="3700"/>
              </a:spcBef>
              <a:defRPr sz="5335"/>
            </a:pPr>
            <a:r>
              <a:rPr dirty="0"/>
              <a:t>How does this connect to me? </a:t>
            </a:r>
          </a:p>
          <a:p>
            <a:pPr marL="1321726" lvl="1" indent="-705776" defTabSz="800735">
              <a:spcBef>
                <a:spcPts val="3700"/>
              </a:spcBef>
              <a:defRPr sz="5335"/>
            </a:pPr>
            <a:r>
              <a:rPr dirty="0"/>
              <a:t>What can I learn from this passage? </a:t>
            </a:r>
          </a:p>
          <a:p>
            <a:pPr marL="1321726" lvl="1" indent="-705776" defTabSz="800735">
              <a:spcBef>
                <a:spcPts val="3700"/>
              </a:spcBef>
              <a:defRPr sz="5335"/>
            </a:pPr>
            <a:r>
              <a:rPr dirty="0"/>
              <a:t>How does this passage connect to Jesus?</a:t>
            </a:r>
          </a:p>
        </p:txBody>
      </p:sp>
    </p:spTree>
  </p:cSld>
  <p:clrMapOvr>
    <a:masterClrMapping/>
  </p:clrMapOvr>
  <mc:AlternateContent xmlns:mc="http://schemas.openxmlformats.org/markup-compatibility/2006" xmlns:p14="http://schemas.microsoft.com/office/powerpoint/2010/main">
    <mc:Choice Requires="p14">
      <p:transition spd="slow" p14:dur="3000">
        <p:push/>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212"/>
                                        </p:tgtEl>
                                        <p:attrNameLst>
                                          <p:attrName>style.visibility</p:attrName>
                                        </p:attrNameLst>
                                      </p:cBhvr>
                                      <p:to>
                                        <p:strVal val="visible"/>
                                      </p:to>
                                    </p:set>
                                    <p:anim calcmode="lin" valueType="num">
                                      <p:cBhvr>
                                        <p:cTn id="7" dur="2500" fill="hold"/>
                                        <p:tgtEl>
                                          <p:spTgt spid="212"/>
                                        </p:tgtEl>
                                        <p:attrNameLst>
                                          <p:attrName>ppt_w</p:attrName>
                                        </p:attrNameLst>
                                      </p:cBhvr>
                                      <p:tavLst>
                                        <p:tav tm="0">
                                          <p:val>
                                            <p:fltVal val="0"/>
                                          </p:val>
                                        </p:tav>
                                        <p:tav tm="100000">
                                          <p:val>
                                            <p:strVal val="#ppt_w"/>
                                          </p:val>
                                        </p:tav>
                                      </p:tavLst>
                                    </p:anim>
                                    <p:anim calcmode="lin" valueType="num">
                                      <p:cBhvr>
                                        <p:cTn id="8" dur="2500" fill="hold"/>
                                        <p:tgtEl>
                                          <p:spTgt spid="2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1"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Application"/>
          <p:cNvSpPr txBox="1">
            <a:spLocks noGrp="1"/>
          </p:cNvSpPr>
          <p:nvPr>
            <p:ph type="body" idx="21"/>
          </p:nvPr>
        </p:nvSpPr>
        <p:spPr>
          <a:prstGeom prst="rect">
            <a:avLst/>
          </a:prstGeom>
        </p:spPr>
        <p:txBody>
          <a:bodyPr/>
          <a:lstStyle/>
          <a:p>
            <a:r>
              <a:t>Application</a:t>
            </a:r>
          </a:p>
        </p:txBody>
      </p:sp>
      <p:sp>
        <p:nvSpPr>
          <p:cNvPr id="215" name="Studying scripture"/>
          <p:cNvSpPr txBox="1">
            <a:spLocks noGrp="1"/>
          </p:cNvSpPr>
          <p:nvPr>
            <p:ph type="title"/>
          </p:nvPr>
        </p:nvSpPr>
        <p:spPr>
          <a:prstGeom prst="rect">
            <a:avLst/>
          </a:prstGeom>
        </p:spPr>
        <p:txBody>
          <a:bodyPr/>
          <a:lstStyle>
            <a:lvl1pPr defTabSz="685165">
              <a:spcBef>
                <a:spcPts val="3200"/>
              </a:spcBef>
              <a:defRPr sz="7221"/>
            </a:lvl1pPr>
          </a:lstStyle>
          <a:p>
            <a:r>
              <a:t>Studying scripture</a:t>
            </a:r>
          </a:p>
        </p:txBody>
      </p:sp>
      <p:sp>
        <p:nvSpPr>
          <p:cNvPr id="216" name="Let’s look for context to the passages…"/>
          <p:cNvSpPr txBox="1">
            <a:spLocks noGrp="1"/>
          </p:cNvSpPr>
          <p:nvPr>
            <p:ph type="body" idx="1"/>
          </p:nvPr>
        </p:nvSpPr>
        <p:spPr>
          <a:prstGeom prst="rect">
            <a:avLst/>
          </a:prstGeom>
        </p:spPr>
        <p:txBody>
          <a:bodyPr>
            <a:normAutofit/>
          </a:bodyPr>
          <a:lstStyle/>
          <a:p>
            <a:pPr marL="701145" indent="-701145">
              <a:defRPr sz="5300"/>
            </a:pPr>
            <a:r>
              <a:rPr dirty="0"/>
              <a:t>Let’s look for context to the passages</a:t>
            </a:r>
          </a:p>
          <a:p>
            <a:pPr marL="701145" indent="-701145">
              <a:defRPr sz="5300"/>
            </a:pPr>
            <a:r>
              <a:rPr dirty="0"/>
              <a:t>Study with other people</a:t>
            </a:r>
          </a:p>
          <a:p>
            <a:pPr marL="1336145" lvl="1" indent="-701145">
              <a:defRPr sz="5300"/>
            </a:pPr>
            <a:r>
              <a:rPr dirty="0"/>
              <a:t>Proverbs 27.17 — “Iron sharpens iron, and one person sharpens another.” (CSB)</a:t>
            </a:r>
          </a:p>
          <a:p>
            <a:pPr marL="701145" indent="-701145">
              <a:defRPr sz="5300"/>
            </a:pPr>
            <a:r>
              <a:rPr dirty="0"/>
              <a:t>Pray about your study</a:t>
            </a:r>
          </a:p>
          <a:p>
            <a:pPr marL="1336145" lvl="1" indent="-701145">
              <a:defRPr sz="5300"/>
            </a:pPr>
            <a:r>
              <a:rPr dirty="0"/>
              <a:t>Psalm 119.18 — “Open my eyes, that I may behold wondrous things out of your law.” (ESV)</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a14="http://schemas.microsoft.com/office/drawing/2010/main" xmlns:m="http://schemas.openxmlformats.org/officeDocument/2006/math"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cripture"/>
          <p:cNvSpPr txBox="1">
            <a:spLocks noGrp="1"/>
          </p:cNvSpPr>
          <p:nvPr>
            <p:ph type="body" idx="21"/>
          </p:nvPr>
        </p:nvSpPr>
        <p:spPr>
          <a:prstGeom prst="rect">
            <a:avLst/>
          </a:prstGeom>
        </p:spPr>
        <p:txBody>
          <a:bodyPr/>
          <a:lstStyle/>
          <a:p>
            <a:r>
              <a:t>Scripture</a:t>
            </a:r>
          </a:p>
        </p:txBody>
      </p:sp>
      <p:sp>
        <p:nvSpPr>
          <p:cNvPr id="219" name="Psalms 63.1"/>
          <p:cNvSpPr txBox="1">
            <a:spLocks noGrp="1"/>
          </p:cNvSpPr>
          <p:nvPr>
            <p:ph type="title"/>
          </p:nvPr>
        </p:nvSpPr>
        <p:spPr>
          <a:prstGeom prst="rect">
            <a:avLst/>
          </a:prstGeom>
        </p:spPr>
        <p:txBody>
          <a:bodyPr/>
          <a:lstStyle>
            <a:lvl1pPr defTabSz="685165">
              <a:spcBef>
                <a:spcPts val="3200"/>
              </a:spcBef>
              <a:defRPr sz="7221"/>
            </a:lvl1pPr>
          </a:lstStyle>
          <a:p>
            <a:r>
              <a:t>Psalms 63.1</a:t>
            </a:r>
          </a:p>
        </p:txBody>
      </p:sp>
      <p:sp>
        <p:nvSpPr>
          <p:cNvPr id="220" name="“God, you are my God; I eagerly seek you. I thirst for you; my body faints for you in a land that is dry, desolate, and without water.” (CSB)"/>
          <p:cNvSpPr txBox="1">
            <a:spLocks noGrp="1"/>
          </p:cNvSpPr>
          <p:nvPr>
            <p:ph type="body" idx="1"/>
          </p:nvPr>
        </p:nvSpPr>
        <p:spPr>
          <a:prstGeom prst="rect">
            <a:avLst/>
          </a:prstGeom>
        </p:spPr>
        <p:txBody>
          <a:bodyPr/>
          <a:lstStyle>
            <a:lvl1pPr marL="806979" indent="-806979">
              <a:defRPr sz="6100"/>
            </a:lvl1pPr>
          </a:lstStyle>
          <a:p>
            <a:r>
              <a:t>“God, you are my God; I eagerly seek you. I thirst for you; my body faints for you in a land that is dry, desolate, and without water.” (CSB)</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cripture"/>
          <p:cNvSpPr txBox="1">
            <a:spLocks noGrp="1"/>
          </p:cNvSpPr>
          <p:nvPr>
            <p:ph type="body" idx="21"/>
          </p:nvPr>
        </p:nvSpPr>
        <p:spPr>
          <a:prstGeom prst="rect">
            <a:avLst/>
          </a:prstGeom>
        </p:spPr>
        <p:txBody>
          <a:bodyPr/>
          <a:lstStyle/>
          <a:p>
            <a:r>
              <a:t>Scripture</a:t>
            </a:r>
          </a:p>
        </p:txBody>
      </p:sp>
      <p:sp>
        <p:nvSpPr>
          <p:cNvPr id="223" name="Matthew 6.33"/>
          <p:cNvSpPr txBox="1">
            <a:spLocks noGrp="1"/>
          </p:cNvSpPr>
          <p:nvPr>
            <p:ph type="title"/>
          </p:nvPr>
        </p:nvSpPr>
        <p:spPr>
          <a:prstGeom prst="rect">
            <a:avLst/>
          </a:prstGeom>
        </p:spPr>
        <p:txBody>
          <a:bodyPr/>
          <a:lstStyle>
            <a:lvl1pPr defTabSz="685165">
              <a:spcBef>
                <a:spcPts val="3200"/>
              </a:spcBef>
              <a:defRPr sz="7221"/>
            </a:lvl1pPr>
          </a:lstStyle>
          <a:p>
            <a:r>
              <a:t>Matthew 6.33</a:t>
            </a:r>
          </a:p>
        </p:txBody>
      </p:sp>
      <p:sp>
        <p:nvSpPr>
          <p:cNvPr id="224" name="“But seek first the kingdom of God and His righteousness, and all these things will be provided for you.” (CSB)"/>
          <p:cNvSpPr txBox="1">
            <a:spLocks noGrp="1"/>
          </p:cNvSpPr>
          <p:nvPr>
            <p:ph type="body" idx="1"/>
          </p:nvPr>
        </p:nvSpPr>
        <p:spPr>
          <a:prstGeom prst="rect">
            <a:avLst/>
          </a:prstGeom>
        </p:spPr>
        <p:txBody>
          <a:bodyPr/>
          <a:lstStyle>
            <a:lvl1pPr marL="899583" indent="-899583">
              <a:defRPr sz="6800"/>
            </a:lvl1pPr>
          </a:lstStyle>
          <a:p>
            <a:r>
              <a:t>“But seek first the kingdom of God and His righteousness, and all these things will be provided for you.” (CSB)</a:t>
            </a:r>
          </a:p>
        </p:txBody>
      </p:sp>
    </p:spTree>
  </p:cSld>
  <p:clrMapOvr>
    <a:masterClrMapping/>
  </p:clrMapOvr>
  <mc:AlternateContent xmlns:mc="http://schemas.openxmlformats.org/markup-compatibility/2006" xmlns:p14="http://schemas.microsoft.com/office/powerpoint/2010/main">
    <mc:Choice Requires="p14">
      <p:transition spd="med">
        <p:pull/>
      </p:transition>
    </mc:Choice>
    <mc:Fallback xmlns:a14="http://schemas.microsoft.com/office/drawing/2010/main" xmlns:m="http://schemas.openxmlformats.org/officeDocument/2006/math" xmlns="">
      <p:transition spd="fast">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Ezra returns"/>
          <p:cNvSpPr txBox="1">
            <a:spLocks noGrp="1"/>
          </p:cNvSpPr>
          <p:nvPr>
            <p:ph type="body" idx="21"/>
          </p:nvPr>
        </p:nvSpPr>
        <p:spPr>
          <a:prstGeom prst="rect">
            <a:avLst/>
          </a:prstGeom>
        </p:spPr>
        <p:txBody>
          <a:bodyPr/>
          <a:lstStyle/>
          <a:p>
            <a:r>
              <a:t>Ezra returns</a:t>
            </a:r>
          </a:p>
        </p:txBody>
      </p:sp>
      <p:sp>
        <p:nvSpPr>
          <p:cNvPr id="227" name="Ezra’s mindset"/>
          <p:cNvSpPr txBox="1">
            <a:spLocks noGrp="1"/>
          </p:cNvSpPr>
          <p:nvPr>
            <p:ph type="title"/>
          </p:nvPr>
        </p:nvSpPr>
        <p:spPr>
          <a:prstGeom prst="rect">
            <a:avLst/>
          </a:prstGeom>
        </p:spPr>
        <p:txBody>
          <a:bodyPr/>
          <a:lstStyle>
            <a:lvl1pPr defTabSz="685165">
              <a:spcBef>
                <a:spcPts val="3200"/>
              </a:spcBef>
              <a:defRPr sz="7221"/>
            </a:lvl1pPr>
          </a:lstStyle>
          <a:p>
            <a:r>
              <a:t>Ezra’s mindset</a:t>
            </a:r>
          </a:p>
        </p:txBody>
      </p:sp>
      <p:sp>
        <p:nvSpPr>
          <p:cNvPr id="228" name="Do it — Hebrew word is asa (aw-saw’)…"/>
          <p:cNvSpPr txBox="1">
            <a:spLocks noGrp="1"/>
          </p:cNvSpPr>
          <p:nvPr>
            <p:ph type="body" idx="1"/>
          </p:nvPr>
        </p:nvSpPr>
        <p:spPr>
          <a:prstGeom prst="rect">
            <a:avLst/>
          </a:prstGeom>
        </p:spPr>
        <p:txBody>
          <a:bodyPr/>
          <a:lstStyle/>
          <a:p>
            <a:r>
              <a:rPr dirty="0"/>
              <a:t>Do it — Hebrew word is </a:t>
            </a:r>
            <a:r>
              <a:rPr dirty="0" err="1"/>
              <a:t>asa</a:t>
            </a:r>
            <a:r>
              <a:rPr dirty="0"/>
              <a:t> (aw-saw’)</a:t>
            </a:r>
          </a:p>
          <a:p>
            <a:pPr lvl="1"/>
            <a:r>
              <a:rPr dirty="0"/>
              <a:t>Carries a meaning of to do, to fashion, to make, to produce</a:t>
            </a:r>
          </a:p>
          <a:p>
            <a:r>
              <a:rPr dirty="0"/>
              <a:t>It’s not just enough to know what God says; we must be willing to put it in to practice in our lives</a:t>
            </a:r>
          </a:p>
          <a:p>
            <a:r>
              <a:rPr dirty="0"/>
              <a:t>Am I fashioning my life as one who listens to the words of God? </a:t>
            </a:r>
          </a:p>
          <a:p>
            <a:r>
              <a:rPr dirty="0"/>
              <a:t>Am I allowing God to shape me like a potter would with clay on a potter’s wheel? </a:t>
            </a:r>
          </a:p>
        </p:txBody>
      </p:sp>
    </p:spTree>
  </p:cSld>
  <p:clrMapOvr>
    <a:masterClrMapping/>
  </p:clrMapOvr>
  <mc:AlternateContent xmlns:mc="http://schemas.openxmlformats.org/markup-compatibility/2006" xmlns:p14="http://schemas.microsoft.com/office/powerpoint/2010/main">
    <mc:Choice Requires="p14">
      <p:transition spd="med">
        <p:pull/>
      </p:transition>
    </mc:Choice>
    <mc:Fallback xmlns:a14="http://schemas.microsoft.com/office/drawing/2010/main" xmlns:m="http://schemas.openxmlformats.org/officeDocument/2006/math" xmlns="">
      <p:transition spd="fast">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Scripture"/>
          <p:cNvSpPr txBox="1">
            <a:spLocks noGrp="1"/>
          </p:cNvSpPr>
          <p:nvPr>
            <p:ph type="body" idx="21"/>
          </p:nvPr>
        </p:nvSpPr>
        <p:spPr>
          <a:prstGeom prst="rect">
            <a:avLst/>
          </a:prstGeom>
        </p:spPr>
        <p:txBody>
          <a:bodyPr/>
          <a:lstStyle/>
          <a:p>
            <a:r>
              <a:t>Scripture</a:t>
            </a:r>
          </a:p>
        </p:txBody>
      </p:sp>
      <p:sp>
        <p:nvSpPr>
          <p:cNvPr id="231" name="2 Timothy 3.16-17"/>
          <p:cNvSpPr txBox="1">
            <a:spLocks noGrp="1"/>
          </p:cNvSpPr>
          <p:nvPr>
            <p:ph type="title"/>
          </p:nvPr>
        </p:nvSpPr>
        <p:spPr>
          <a:prstGeom prst="rect">
            <a:avLst/>
          </a:prstGeom>
        </p:spPr>
        <p:txBody>
          <a:bodyPr/>
          <a:lstStyle>
            <a:lvl1pPr defTabSz="685165">
              <a:spcBef>
                <a:spcPts val="3200"/>
              </a:spcBef>
              <a:defRPr sz="7221"/>
            </a:lvl1pPr>
          </a:lstStyle>
          <a:p>
            <a:r>
              <a:t>2 Timothy 3.16-17</a:t>
            </a:r>
          </a:p>
        </p:txBody>
      </p:sp>
      <p:sp>
        <p:nvSpPr>
          <p:cNvPr id="232" name="“All Scripture is inspired by God and is profitable for teaching, for rebuking, for correcting, for training in righteousness, so that the man of God may be complete, equipped for every good work.” (CSB)"/>
          <p:cNvSpPr txBox="1">
            <a:spLocks noGrp="1"/>
          </p:cNvSpPr>
          <p:nvPr>
            <p:ph type="body" idx="1"/>
          </p:nvPr>
        </p:nvSpPr>
        <p:spPr>
          <a:prstGeom prst="rect">
            <a:avLst/>
          </a:prstGeom>
        </p:spPr>
        <p:txBody>
          <a:bodyPr/>
          <a:lstStyle>
            <a:lvl1pPr marL="820208" indent="-820208">
              <a:defRPr sz="6200"/>
            </a:lvl1pPr>
          </a:lstStyle>
          <a:p>
            <a:r>
              <a:t>“All Scripture is inspired by God and is profitable for teaching, for rebuking, for correcting, for training in righteousness, so that the man of God may be complete, equipped for every good work.” (CSB)</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4" name="Scripture"/>
          <p:cNvSpPr txBox="1">
            <a:spLocks noGrp="1"/>
          </p:cNvSpPr>
          <p:nvPr>
            <p:ph type="body" idx="21"/>
          </p:nvPr>
        </p:nvSpPr>
        <p:spPr>
          <a:prstGeom prst="rect">
            <a:avLst/>
          </a:prstGeom>
        </p:spPr>
        <p:txBody>
          <a:bodyPr/>
          <a:lstStyle/>
          <a:p>
            <a:r>
              <a:t>Scripture</a:t>
            </a:r>
          </a:p>
        </p:txBody>
      </p:sp>
      <p:sp>
        <p:nvSpPr>
          <p:cNvPr id="235" name="Isaiah 64.8"/>
          <p:cNvSpPr txBox="1">
            <a:spLocks noGrp="1"/>
          </p:cNvSpPr>
          <p:nvPr>
            <p:ph type="title"/>
          </p:nvPr>
        </p:nvSpPr>
        <p:spPr>
          <a:prstGeom prst="rect">
            <a:avLst/>
          </a:prstGeom>
        </p:spPr>
        <p:txBody>
          <a:bodyPr/>
          <a:lstStyle>
            <a:lvl1pPr defTabSz="652145">
              <a:spcBef>
                <a:spcPts val="3000"/>
              </a:spcBef>
              <a:defRPr sz="7189"/>
            </a:lvl1pPr>
          </a:lstStyle>
          <a:p>
            <a:r>
              <a:t>Isaiah 64.8</a:t>
            </a:r>
          </a:p>
        </p:txBody>
      </p:sp>
      <p:sp>
        <p:nvSpPr>
          <p:cNvPr id="236" name="“Yet Lord, you are our Father; we are the clay, and you are our potter; we are all the work of your hands.” (CSB)"/>
          <p:cNvSpPr txBox="1">
            <a:spLocks noGrp="1"/>
          </p:cNvSpPr>
          <p:nvPr>
            <p:ph type="body" sz="half" idx="1"/>
          </p:nvPr>
        </p:nvSpPr>
        <p:spPr>
          <a:prstGeom prst="rect">
            <a:avLst/>
          </a:prstGeom>
        </p:spPr>
        <p:txBody>
          <a:bodyPr/>
          <a:lstStyle>
            <a:lvl1pPr marL="936625" indent="-936625">
              <a:defRPr sz="5900"/>
            </a:lvl1pPr>
          </a:lstStyle>
          <a:p>
            <a:r>
              <a:t>“Yet Lord, you are our Father; we are the clay, and you are our potter; we are all the work of your hands.” (CSB)</a:t>
            </a:r>
          </a:p>
        </p:txBody>
      </p:sp>
      <p:pic>
        <p:nvPicPr>
          <p:cNvPr id="237" name="save-image.png" descr="save-image.png"/>
          <p:cNvPicPr>
            <a:picLocks noChangeAspect="1"/>
          </p:cNvPicPr>
          <p:nvPr/>
        </p:nvPicPr>
        <p:blipFill>
          <a:blip r:embed="rId2"/>
          <a:stretch>
            <a:fillRect/>
          </a:stretch>
        </p:blipFill>
        <p:spPr>
          <a:xfrm>
            <a:off x="15200194" y="1552208"/>
            <a:ext cx="6728305" cy="1196376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pull/>
      </p:transition>
    </mc:Choice>
    <mc:Fallback xmlns:a14="http://schemas.microsoft.com/office/drawing/2010/main" xmlns:m="http://schemas.openxmlformats.org/officeDocument/2006/math" xmlns="">
      <p:transition spd="fast">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Scripture"/>
          <p:cNvSpPr txBox="1">
            <a:spLocks noGrp="1"/>
          </p:cNvSpPr>
          <p:nvPr>
            <p:ph type="body" idx="21"/>
          </p:nvPr>
        </p:nvSpPr>
        <p:spPr>
          <a:prstGeom prst="rect">
            <a:avLst/>
          </a:prstGeom>
        </p:spPr>
        <p:txBody>
          <a:bodyPr/>
          <a:lstStyle/>
          <a:p>
            <a:r>
              <a:t>Scripture</a:t>
            </a:r>
          </a:p>
        </p:txBody>
      </p:sp>
      <p:sp>
        <p:nvSpPr>
          <p:cNvPr id="240" name="Ephesians 2.10"/>
          <p:cNvSpPr txBox="1">
            <a:spLocks noGrp="1"/>
          </p:cNvSpPr>
          <p:nvPr>
            <p:ph type="title"/>
          </p:nvPr>
        </p:nvSpPr>
        <p:spPr>
          <a:prstGeom prst="rect">
            <a:avLst/>
          </a:prstGeom>
        </p:spPr>
        <p:txBody>
          <a:bodyPr/>
          <a:lstStyle>
            <a:lvl1pPr defTabSz="685165">
              <a:spcBef>
                <a:spcPts val="3200"/>
              </a:spcBef>
              <a:defRPr sz="7221"/>
            </a:lvl1pPr>
          </a:lstStyle>
          <a:p>
            <a:r>
              <a:t>Ephesians 2.10</a:t>
            </a:r>
          </a:p>
        </p:txBody>
      </p:sp>
      <p:sp>
        <p:nvSpPr>
          <p:cNvPr id="241" name="“For we are His workmanship, created in Christ Jesus for good works, which God prepared beforehand, that we should walk in them.” (ESV)"/>
          <p:cNvSpPr txBox="1">
            <a:spLocks noGrp="1"/>
          </p:cNvSpPr>
          <p:nvPr>
            <p:ph type="body" idx="1"/>
          </p:nvPr>
        </p:nvSpPr>
        <p:spPr>
          <a:prstGeom prst="rect">
            <a:avLst/>
          </a:prstGeom>
        </p:spPr>
        <p:txBody>
          <a:bodyPr/>
          <a:lstStyle>
            <a:lvl1pPr marL="806979" indent="-806979">
              <a:defRPr sz="6100"/>
            </a:lvl1pPr>
          </a:lstStyle>
          <a:p>
            <a:r>
              <a:t>“For we are His workmanship, created in Christ Jesus for good works, which God prepared beforehand, that we should walk in them.” (ESV)</a:t>
            </a:r>
          </a:p>
        </p:txBody>
      </p:sp>
    </p:spTree>
  </p:cSld>
  <p:clrMapOvr>
    <a:masterClrMapping/>
  </p:clrMapOvr>
  <mc:AlternateContent xmlns:mc="http://schemas.openxmlformats.org/markup-compatibility/2006" xmlns:p14="http://schemas.microsoft.com/office/powerpoint/2010/main">
    <mc:Choice Requires="p14">
      <p:transition spd="slow" p14:dur="3000">
        <p:push/>
      </p:transition>
    </mc:Choice>
    <mc:Fallback xmlns:a14="http://schemas.microsoft.com/office/drawing/2010/main" xmlns:m="http://schemas.openxmlformats.org/officeDocument/2006/math"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Application"/>
          <p:cNvSpPr txBox="1">
            <a:spLocks noGrp="1"/>
          </p:cNvSpPr>
          <p:nvPr>
            <p:ph type="body" idx="21"/>
          </p:nvPr>
        </p:nvSpPr>
        <p:spPr>
          <a:prstGeom prst="rect">
            <a:avLst/>
          </a:prstGeom>
        </p:spPr>
        <p:txBody>
          <a:bodyPr/>
          <a:lstStyle/>
          <a:p>
            <a:r>
              <a:t>Application</a:t>
            </a:r>
          </a:p>
        </p:txBody>
      </p:sp>
      <p:sp>
        <p:nvSpPr>
          <p:cNvPr id="244" name="Humility"/>
          <p:cNvSpPr txBox="1">
            <a:spLocks noGrp="1"/>
          </p:cNvSpPr>
          <p:nvPr>
            <p:ph type="title"/>
          </p:nvPr>
        </p:nvSpPr>
        <p:spPr>
          <a:prstGeom prst="rect">
            <a:avLst/>
          </a:prstGeom>
        </p:spPr>
        <p:txBody>
          <a:bodyPr/>
          <a:lstStyle>
            <a:lvl1pPr defTabSz="685165">
              <a:spcBef>
                <a:spcPts val="3200"/>
              </a:spcBef>
              <a:defRPr sz="7221"/>
            </a:lvl1pPr>
          </a:lstStyle>
          <a:p>
            <a:r>
              <a:t>Humility</a:t>
            </a:r>
          </a:p>
        </p:txBody>
      </p:sp>
      <p:sp>
        <p:nvSpPr>
          <p:cNvPr id="245" name="We need to be humble and allow God’s word to penetrate our hearts…"/>
          <p:cNvSpPr txBox="1">
            <a:spLocks noGrp="1"/>
          </p:cNvSpPr>
          <p:nvPr>
            <p:ph type="body" idx="1"/>
          </p:nvPr>
        </p:nvSpPr>
        <p:spPr>
          <a:prstGeom prst="rect">
            <a:avLst/>
          </a:prstGeom>
        </p:spPr>
        <p:txBody>
          <a:bodyPr/>
          <a:lstStyle/>
          <a:p>
            <a:r>
              <a:rPr dirty="0"/>
              <a:t>We need to be humble and allow God’s word to penetrate our hearts</a:t>
            </a:r>
          </a:p>
          <a:p>
            <a:r>
              <a:rPr dirty="0"/>
              <a:t>Only when we do that, will we allow God to mold us and shape us</a:t>
            </a:r>
          </a:p>
          <a:p>
            <a:r>
              <a:rPr dirty="0"/>
              <a:t>We sing a song from time to time in our assemblies, #486 - None of Self and All of Thee</a:t>
            </a:r>
          </a:p>
          <a:p>
            <a:pPr lvl="1"/>
            <a:r>
              <a:rPr dirty="0"/>
              <a:t>As we allow God to mold us, we will take the attitude of Paul </a:t>
            </a:r>
          </a:p>
          <a:p>
            <a:pPr lvl="1"/>
            <a:r>
              <a:rPr dirty="0"/>
              <a:t>Galatians 2.20</a:t>
            </a:r>
          </a:p>
        </p:txBody>
      </p:sp>
    </p:spTree>
  </p:cSld>
  <p:clrMapOvr>
    <a:masterClrMapping/>
  </p:clrMapOvr>
  <mc:AlternateContent xmlns:mc="http://schemas.openxmlformats.org/markup-compatibility/2006" xmlns:p14="http://schemas.microsoft.com/office/powerpoint/2010/main">
    <mc:Choice Requires="p14">
      <p:transition spd="med">
        <p:pull/>
      </p:transition>
    </mc:Choice>
    <mc:Fallback xmlns:a14="http://schemas.microsoft.com/office/drawing/2010/main" xmlns:m="http://schemas.openxmlformats.org/officeDocument/2006/math" xmlns="">
      <p:transition spd="fast">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A bit of context"/>
          <p:cNvSpPr txBox="1">
            <a:spLocks noGrp="1"/>
          </p:cNvSpPr>
          <p:nvPr>
            <p:ph type="body" idx="21"/>
          </p:nvPr>
        </p:nvSpPr>
        <p:spPr>
          <a:xfrm>
            <a:off x="762000" y="410277"/>
            <a:ext cx="20955000" cy="859723"/>
          </a:xfrm>
          <a:prstGeom prst="rect">
            <a:avLst/>
          </a:prstGeom>
        </p:spPr>
        <p:txBody>
          <a:bodyPr/>
          <a:lstStyle/>
          <a:p>
            <a:r>
              <a:rPr sz="6000" dirty="0"/>
              <a:t>A bit of context</a:t>
            </a:r>
          </a:p>
        </p:txBody>
      </p:sp>
      <p:sp>
        <p:nvSpPr>
          <p:cNvPr id="171" name="Where are we?"/>
          <p:cNvSpPr txBox="1">
            <a:spLocks noGrp="1"/>
          </p:cNvSpPr>
          <p:nvPr>
            <p:ph type="title"/>
          </p:nvPr>
        </p:nvSpPr>
        <p:spPr>
          <a:prstGeom prst="rect">
            <a:avLst/>
          </a:prstGeom>
        </p:spPr>
        <p:txBody>
          <a:bodyPr/>
          <a:lstStyle>
            <a:lvl1pPr defTabSz="685165">
              <a:spcBef>
                <a:spcPts val="3200"/>
              </a:spcBef>
              <a:defRPr sz="7221"/>
            </a:lvl1pPr>
          </a:lstStyle>
          <a:p>
            <a:r>
              <a:rPr dirty="0"/>
              <a:t>Where are we?</a:t>
            </a:r>
          </a:p>
        </p:txBody>
      </p:sp>
      <p:sp>
        <p:nvSpPr>
          <p:cNvPr id="172" name="Main characters of the Return from Captivity…"/>
          <p:cNvSpPr txBox="1">
            <a:spLocks noGrp="1"/>
          </p:cNvSpPr>
          <p:nvPr>
            <p:ph type="body" sz="half" idx="1"/>
          </p:nvPr>
        </p:nvSpPr>
        <p:spPr>
          <a:xfrm>
            <a:off x="762000" y="3860800"/>
            <a:ext cx="12153900" cy="8585200"/>
          </a:xfrm>
          <a:prstGeom prst="rect">
            <a:avLst/>
          </a:prstGeom>
        </p:spPr>
        <p:txBody>
          <a:bodyPr>
            <a:noAutofit/>
          </a:bodyPr>
          <a:lstStyle/>
          <a:p>
            <a:r>
              <a:rPr sz="4800" dirty="0"/>
              <a:t>Main characters of the Return from Captivity</a:t>
            </a:r>
          </a:p>
          <a:p>
            <a:pPr lvl="1"/>
            <a:r>
              <a:rPr sz="4800" dirty="0"/>
              <a:t>Ezra, Nehemiah, Esther, Zerubbabel</a:t>
            </a:r>
          </a:p>
          <a:p>
            <a:r>
              <a:rPr sz="4800" dirty="0"/>
              <a:t>Dates covered by the book of Ezra</a:t>
            </a:r>
          </a:p>
          <a:p>
            <a:pPr lvl="1"/>
            <a:r>
              <a:rPr sz="4800" dirty="0"/>
              <a:t>537 BC - 433 BC??</a:t>
            </a:r>
          </a:p>
          <a:p>
            <a:r>
              <a:rPr sz="4800" dirty="0"/>
              <a:t>First 6 chapters of Ezra deal with the return of the people to Jerusalem</a:t>
            </a:r>
          </a:p>
          <a:p>
            <a:r>
              <a:rPr sz="4800" dirty="0"/>
              <a:t>Chapters 7 - 10 detail Ezra’s return to Jerusalem sometime around 460 BC</a:t>
            </a:r>
          </a:p>
        </p:txBody>
      </p:sp>
      <p:pic>
        <p:nvPicPr>
          <p:cNvPr id="173" name="IMG_0013.jpeg" descr="IMG_0013.jpeg"/>
          <p:cNvPicPr>
            <a:picLocks noChangeAspect="1"/>
          </p:cNvPicPr>
          <p:nvPr/>
        </p:nvPicPr>
        <p:blipFill>
          <a:blip r:embed="rId2"/>
          <a:stretch>
            <a:fillRect/>
          </a:stretch>
        </p:blipFill>
        <p:spPr>
          <a:xfrm>
            <a:off x="13373100" y="5196702"/>
            <a:ext cx="10512702" cy="5913395"/>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73"/>
                                        </p:tgtEl>
                                        <p:attrNameLst>
                                          <p:attrName>style.visibility</p:attrName>
                                        </p:attrNameLst>
                                      </p:cBhvr>
                                      <p:to>
                                        <p:strVal val="visible"/>
                                      </p:to>
                                    </p:set>
                                    <p:anim calcmode="lin" valueType="num">
                                      <p:cBhvr>
                                        <p:cTn id="7" dur="1000" fill="hold"/>
                                        <p:tgtEl>
                                          <p:spTgt spid="173"/>
                                        </p:tgtEl>
                                        <p:attrNameLst>
                                          <p:attrName>ppt_x</p:attrName>
                                        </p:attrNameLst>
                                      </p:cBhvr>
                                      <p:tavLst>
                                        <p:tav tm="0">
                                          <p:val>
                                            <p:strVal val="0-#ppt_w/2"/>
                                          </p:val>
                                        </p:tav>
                                        <p:tav tm="100000">
                                          <p:val>
                                            <p:strVal val="#ppt_x"/>
                                          </p:val>
                                        </p:tav>
                                      </p:tavLst>
                                    </p:anim>
                                    <p:anim calcmode="lin" valueType="num">
                                      <p:cBhvr>
                                        <p:cTn id="8" dur="1000" fill="hold"/>
                                        <p:tgtEl>
                                          <p:spTgt spid="17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iterate type="lt">
                                    <p:tmAbs val="100"/>
                                  </p:iterate>
                                  <p:childTnLst>
                                    <p:set>
                                      <p:cBhvr>
                                        <p:cTn id="12" fill="hold"/>
                                        <p:tgtEl>
                                          <p:spTgt spid="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2" animBg="1" advAuto="0"/>
      <p:bldP spid="173" grpId="1"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Ezra returns"/>
          <p:cNvSpPr txBox="1">
            <a:spLocks noGrp="1"/>
          </p:cNvSpPr>
          <p:nvPr>
            <p:ph type="body" idx="21"/>
          </p:nvPr>
        </p:nvSpPr>
        <p:spPr>
          <a:prstGeom prst="rect">
            <a:avLst/>
          </a:prstGeom>
        </p:spPr>
        <p:txBody>
          <a:bodyPr/>
          <a:lstStyle/>
          <a:p>
            <a:r>
              <a:t>Ezra returns</a:t>
            </a:r>
          </a:p>
        </p:txBody>
      </p:sp>
      <p:sp>
        <p:nvSpPr>
          <p:cNvPr id="248" name="Ezra’s mindset"/>
          <p:cNvSpPr txBox="1">
            <a:spLocks noGrp="1"/>
          </p:cNvSpPr>
          <p:nvPr>
            <p:ph type="title"/>
          </p:nvPr>
        </p:nvSpPr>
        <p:spPr>
          <a:prstGeom prst="rect">
            <a:avLst/>
          </a:prstGeom>
        </p:spPr>
        <p:txBody>
          <a:bodyPr/>
          <a:lstStyle>
            <a:lvl1pPr defTabSz="685165">
              <a:spcBef>
                <a:spcPts val="3200"/>
              </a:spcBef>
              <a:defRPr sz="7221"/>
            </a:lvl1pPr>
          </a:lstStyle>
          <a:p>
            <a:r>
              <a:t>Ezra’s mindset</a:t>
            </a:r>
          </a:p>
        </p:txBody>
      </p:sp>
      <p:sp>
        <p:nvSpPr>
          <p:cNvPr id="249" name="To Teach — Hebrew word is lamad (law-mad’)…"/>
          <p:cNvSpPr txBox="1">
            <a:spLocks noGrp="1"/>
          </p:cNvSpPr>
          <p:nvPr>
            <p:ph type="body" idx="1"/>
          </p:nvPr>
        </p:nvSpPr>
        <p:spPr>
          <a:prstGeom prst="rect">
            <a:avLst/>
          </a:prstGeom>
        </p:spPr>
        <p:txBody>
          <a:bodyPr>
            <a:normAutofit/>
          </a:bodyPr>
          <a:lstStyle/>
          <a:p>
            <a:pPr marL="754062" indent="-754062">
              <a:defRPr sz="5700"/>
            </a:pPr>
            <a:r>
              <a:rPr dirty="0"/>
              <a:t>To Teach — Hebrew word is </a:t>
            </a:r>
            <a:r>
              <a:rPr dirty="0" err="1"/>
              <a:t>lamad</a:t>
            </a:r>
            <a:r>
              <a:rPr dirty="0"/>
              <a:t> (law-mad’)</a:t>
            </a:r>
          </a:p>
          <a:p>
            <a:pPr marL="1389062" lvl="1" indent="-754062">
              <a:defRPr sz="5700"/>
            </a:pPr>
            <a:r>
              <a:rPr dirty="0"/>
              <a:t>Carries a meaning of to teach</a:t>
            </a:r>
          </a:p>
          <a:p>
            <a:pPr marL="1389062" lvl="1" indent="-754062">
              <a:defRPr sz="5700"/>
            </a:pPr>
            <a:r>
              <a:rPr dirty="0"/>
              <a:t>Also translated as instruct/instruction/instructed</a:t>
            </a:r>
          </a:p>
          <a:p>
            <a:pPr marL="754062" indent="-754062">
              <a:defRPr sz="5700"/>
            </a:pPr>
            <a:r>
              <a:rPr dirty="0"/>
              <a:t>Am I doing my part to instruct those around me? </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Scripture"/>
          <p:cNvSpPr txBox="1">
            <a:spLocks noGrp="1"/>
          </p:cNvSpPr>
          <p:nvPr>
            <p:ph type="body" idx="21"/>
          </p:nvPr>
        </p:nvSpPr>
        <p:spPr>
          <a:prstGeom prst="rect">
            <a:avLst/>
          </a:prstGeom>
        </p:spPr>
        <p:txBody>
          <a:bodyPr/>
          <a:lstStyle/>
          <a:p>
            <a:r>
              <a:t>Scripture</a:t>
            </a:r>
          </a:p>
        </p:txBody>
      </p:sp>
      <p:sp>
        <p:nvSpPr>
          <p:cNvPr id="252" name="Deuteronomy 6.6-9"/>
          <p:cNvSpPr txBox="1">
            <a:spLocks noGrp="1"/>
          </p:cNvSpPr>
          <p:nvPr>
            <p:ph type="title"/>
          </p:nvPr>
        </p:nvSpPr>
        <p:spPr>
          <a:prstGeom prst="rect">
            <a:avLst/>
          </a:prstGeom>
        </p:spPr>
        <p:txBody>
          <a:bodyPr/>
          <a:lstStyle>
            <a:lvl1pPr defTabSz="685165">
              <a:spcBef>
                <a:spcPts val="3200"/>
              </a:spcBef>
              <a:defRPr sz="7221"/>
            </a:lvl1pPr>
          </a:lstStyle>
          <a:p>
            <a:r>
              <a:t>Deuteronomy 6.6-9</a:t>
            </a:r>
          </a:p>
        </p:txBody>
      </p:sp>
      <p:sp>
        <p:nvSpPr>
          <p:cNvPr id="253" name="“These words that I am giving you today are to be in your heart. Repeat them to your children. Talk about them when you sit in your house and when you walk along the road, when you lie down and when you get up. Bind them as a sign on your hand and let th"/>
          <p:cNvSpPr txBox="1">
            <a:spLocks noGrp="1"/>
          </p:cNvSpPr>
          <p:nvPr>
            <p:ph type="body" idx="1"/>
          </p:nvPr>
        </p:nvSpPr>
        <p:spPr>
          <a:prstGeom prst="rect">
            <a:avLst/>
          </a:prstGeom>
        </p:spPr>
        <p:txBody>
          <a:bodyPr/>
          <a:lstStyle>
            <a:lvl1pPr marL="793749" indent="-793749">
              <a:defRPr sz="6000"/>
            </a:lvl1pPr>
          </a:lstStyle>
          <a:p>
            <a:r>
              <a:t>“These words that I am giving you today are to be in your heart. Repeat them to your children. Talk about them when you sit in your house and when you walk along the road, when you lie down and when you get up. Bind them as a sign on your hand and let them be a symbol on your forehead. Write them on the doorposts of your house and on your city gates.” (CSB)</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Scripture"/>
          <p:cNvSpPr txBox="1">
            <a:spLocks noGrp="1"/>
          </p:cNvSpPr>
          <p:nvPr>
            <p:ph type="body" idx="21"/>
          </p:nvPr>
        </p:nvSpPr>
        <p:spPr>
          <a:prstGeom prst="rect">
            <a:avLst/>
          </a:prstGeom>
        </p:spPr>
        <p:txBody>
          <a:bodyPr/>
          <a:lstStyle/>
          <a:p>
            <a:r>
              <a:t>Scripture</a:t>
            </a:r>
          </a:p>
        </p:txBody>
      </p:sp>
      <p:sp>
        <p:nvSpPr>
          <p:cNvPr id="256" name="2 Timothy 4.2"/>
          <p:cNvSpPr txBox="1">
            <a:spLocks noGrp="1"/>
          </p:cNvSpPr>
          <p:nvPr>
            <p:ph type="title"/>
          </p:nvPr>
        </p:nvSpPr>
        <p:spPr>
          <a:prstGeom prst="rect">
            <a:avLst/>
          </a:prstGeom>
        </p:spPr>
        <p:txBody>
          <a:bodyPr/>
          <a:lstStyle>
            <a:lvl1pPr defTabSz="685165">
              <a:spcBef>
                <a:spcPts val="3200"/>
              </a:spcBef>
              <a:defRPr sz="7221"/>
            </a:lvl1pPr>
          </a:lstStyle>
          <a:p>
            <a:r>
              <a:t>2 Timothy 4.2</a:t>
            </a:r>
          </a:p>
        </p:txBody>
      </p:sp>
      <p:sp>
        <p:nvSpPr>
          <p:cNvPr id="257" name="“Preach the word; be ready in season and out of season; reprove, rebuke, and exhort, with complete patience and teaching.” (ESV)"/>
          <p:cNvSpPr txBox="1">
            <a:spLocks noGrp="1"/>
          </p:cNvSpPr>
          <p:nvPr>
            <p:ph type="body" idx="1"/>
          </p:nvPr>
        </p:nvSpPr>
        <p:spPr>
          <a:prstGeom prst="rect">
            <a:avLst/>
          </a:prstGeom>
        </p:spPr>
        <p:txBody>
          <a:bodyPr/>
          <a:lstStyle>
            <a:lvl1pPr marL="793749" indent="-793749">
              <a:defRPr sz="6000"/>
            </a:lvl1pPr>
          </a:lstStyle>
          <a:p>
            <a:r>
              <a:rPr dirty="0"/>
              <a:t>“Preach the word; be ready in season and out of season; reprove, rebuke, and exhort, with complete patience and teaching.” (ESV)</a:t>
            </a:r>
          </a:p>
        </p:txBody>
      </p:sp>
    </p:spTree>
  </p:cSld>
  <p:clrMapOvr>
    <a:masterClrMapping/>
  </p:clrMapOvr>
  <mc:AlternateContent xmlns:mc="http://schemas.openxmlformats.org/markup-compatibility/2006" xmlns:p14="http://schemas.microsoft.com/office/powerpoint/2010/main">
    <mc:Choice Requires="p14">
      <p:transition spd="med">
        <p:circle/>
      </p:transition>
    </mc:Choice>
    <mc:Fallback xmlns:a14="http://schemas.microsoft.com/office/drawing/2010/main" xmlns:m="http://schemas.openxmlformats.org/officeDocument/2006/math" xmlns="">
      <p:transition spd="fast">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Application"/>
          <p:cNvSpPr txBox="1">
            <a:spLocks noGrp="1"/>
          </p:cNvSpPr>
          <p:nvPr>
            <p:ph type="body" idx="21"/>
          </p:nvPr>
        </p:nvSpPr>
        <p:spPr>
          <a:prstGeom prst="rect">
            <a:avLst/>
          </a:prstGeom>
        </p:spPr>
        <p:txBody>
          <a:bodyPr/>
          <a:lstStyle/>
          <a:p>
            <a:r>
              <a:t>Application</a:t>
            </a:r>
          </a:p>
        </p:txBody>
      </p:sp>
      <p:sp>
        <p:nvSpPr>
          <p:cNvPr id="260" name="Be busy"/>
          <p:cNvSpPr txBox="1">
            <a:spLocks noGrp="1"/>
          </p:cNvSpPr>
          <p:nvPr>
            <p:ph type="title"/>
          </p:nvPr>
        </p:nvSpPr>
        <p:spPr>
          <a:prstGeom prst="rect">
            <a:avLst/>
          </a:prstGeom>
        </p:spPr>
        <p:txBody>
          <a:bodyPr/>
          <a:lstStyle>
            <a:lvl1pPr defTabSz="685165">
              <a:spcBef>
                <a:spcPts val="3200"/>
              </a:spcBef>
              <a:defRPr sz="7221"/>
            </a:lvl1pPr>
          </a:lstStyle>
          <a:p>
            <a:r>
              <a:t>Be busy</a:t>
            </a:r>
          </a:p>
        </p:txBody>
      </p:sp>
      <p:sp>
        <p:nvSpPr>
          <p:cNvPr id="261" name="There are plenty of opportunities for us to be busy doing the work of teaching others the Gospel…"/>
          <p:cNvSpPr txBox="1">
            <a:spLocks noGrp="1"/>
          </p:cNvSpPr>
          <p:nvPr>
            <p:ph type="body" idx="1"/>
          </p:nvPr>
        </p:nvSpPr>
        <p:spPr>
          <a:prstGeom prst="rect">
            <a:avLst/>
          </a:prstGeom>
        </p:spPr>
        <p:txBody>
          <a:bodyPr/>
          <a:lstStyle/>
          <a:p>
            <a:pPr marL="669395" indent="-669395" defTabSz="759459">
              <a:spcBef>
                <a:spcPts val="3500"/>
              </a:spcBef>
              <a:defRPr sz="5060"/>
            </a:pPr>
            <a:r>
              <a:t>There are plenty of opportunities for us to be busy doing the work of teaching others the Gospel</a:t>
            </a:r>
          </a:p>
          <a:p>
            <a:pPr marL="669395" indent="-669395" defTabSz="759459">
              <a:spcBef>
                <a:spcPts val="3500"/>
              </a:spcBef>
              <a:defRPr sz="5060"/>
            </a:pPr>
            <a:r>
              <a:t>We often pray for ‘doors of opportunities’ to open to us…they are there. </a:t>
            </a:r>
          </a:p>
          <a:p>
            <a:pPr marL="669395" indent="-669395" defTabSz="759459">
              <a:spcBef>
                <a:spcPts val="3500"/>
              </a:spcBef>
              <a:defRPr sz="5060"/>
            </a:pPr>
            <a:r>
              <a:t>The instruction can be both outward (non-believers) and inward (fellow brothers and sisters)</a:t>
            </a:r>
          </a:p>
          <a:p>
            <a:pPr marL="669395" indent="-669395" defTabSz="759459">
              <a:spcBef>
                <a:spcPts val="3500"/>
              </a:spcBef>
              <a:defRPr sz="5060"/>
            </a:pPr>
            <a:r>
              <a:t>When we set aside time to study/meditate/seek after God’s word, and allow it to shape us and transform our lives, we will be the most effective in our ‘teaching’</a:t>
            </a:r>
          </a:p>
        </p:txBody>
      </p:sp>
    </p:spTree>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a14="http://schemas.microsoft.com/office/drawing/2010/main" xmlns:m="http://schemas.openxmlformats.org/officeDocument/2006/math"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Am I right with God?"/>
          <p:cNvSpPr txBox="1">
            <a:spLocks noGrp="1"/>
          </p:cNvSpPr>
          <p:nvPr>
            <p:ph type="title"/>
          </p:nvPr>
        </p:nvSpPr>
        <p:spPr>
          <a:prstGeom prst="rect">
            <a:avLst/>
          </a:prstGeom>
        </p:spPr>
        <p:txBody>
          <a:bodyPr>
            <a:normAutofit fontScale="90000"/>
          </a:bodyPr>
          <a:lstStyle>
            <a:lvl1pPr defTabSz="701675">
              <a:defRPr sz="25755"/>
            </a:lvl1pPr>
          </a:lstStyle>
          <a:p>
            <a:r>
              <a:t>Am I right with God?</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Am i right with god?"/>
          <p:cNvSpPr txBox="1">
            <a:spLocks noGrp="1"/>
          </p:cNvSpPr>
          <p:nvPr>
            <p:ph type="body" idx="21"/>
          </p:nvPr>
        </p:nvSpPr>
        <p:spPr>
          <a:prstGeom prst="rect">
            <a:avLst/>
          </a:prstGeom>
        </p:spPr>
        <p:txBody>
          <a:bodyPr/>
          <a:lstStyle/>
          <a:p>
            <a:r>
              <a:t>Am i right with god?</a:t>
            </a:r>
          </a:p>
        </p:txBody>
      </p:sp>
      <p:sp>
        <p:nvSpPr>
          <p:cNvPr id="266" name="Question For Me"/>
          <p:cNvSpPr txBox="1">
            <a:spLocks noGrp="1"/>
          </p:cNvSpPr>
          <p:nvPr>
            <p:ph type="title"/>
          </p:nvPr>
        </p:nvSpPr>
        <p:spPr>
          <a:prstGeom prst="rect">
            <a:avLst/>
          </a:prstGeom>
        </p:spPr>
        <p:txBody>
          <a:bodyPr/>
          <a:lstStyle>
            <a:lvl1pPr defTabSz="685165">
              <a:spcBef>
                <a:spcPts val="3200"/>
              </a:spcBef>
              <a:defRPr sz="7221"/>
            </a:lvl1pPr>
          </a:lstStyle>
          <a:p>
            <a:r>
              <a:t>Question For Me</a:t>
            </a:r>
          </a:p>
        </p:txBody>
      </p:sp>
      <p:sp>
        <p:nvSpPr>
          <p:cNvPr id="267" name="What is my condition before God?…"/>
          <p:cNvSpPr txBox="1">
            <a:spLocks noGrp="1"/>
          </p:cNvSpPr>
          <p:nvPr>
            <p:ph type="body" idx="1"/>
          </p:nvPr>
        </p:nvSpPr>
        <p:spPr>
          <a:prstGeom prst="rect">
            <a:avLst/>
          </a:prstGeom>
        </p:spPr>
        <p:txBody>
          <a:bodyPr/>
          <a:lstStyle/>
          <a:p>
            <a:r>
              <a:rPr dirty="0"/>
              <a:t>What is my condition before God? </a:t>
            </a:r>
          </a:p>
          <a:p>
            <a:pPr lvl="1"/>
            <a:r>
              <a:rPr dirty="0"/>
              <a:t>Am I lost? </a:t>
            </a:r>
          </a:p>
          <a:p>
            <a:pPr lvl="1"/>
            <a:r>
              <a:rPr dirty="0"/>
              <a:t>Am I saved? </a:t>
            </a:r>
          </a:p>
          <a:p>
            <a:pPr lvl="1"/>
            <a:r>
              <a:rPr dirty="0"/>
              <a:t>Not sure? </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Am i right with god?"/>
          <p:cNvSpPr txBox="1">
            <a:spLocks noGrp="1"/>
          </p:cNvSpPr>
          <p:nvPr>
            <p:ph type="body" idx="21"/>
          </p:nvPr>
        </p:nvSpPr>
        <p:spPr>
          <a:prstGeom prst="rect">
            <a:avLst/>
          </a:prstGeom>
        </p:spPr>
        <p:txBody>
          <a:bodyPr/>
          <a:lstStyle/>
          <a:p>
            <a:r>
              <a:t>Am i right with god?</a:t>
            </a:r>
          </a:p>
        </p:txBody>
      </p:sp>
      <p:sp>
        <p:nvSpPr>
          <p:cNvPr id="270" name="Question for me"/>
          <p:cNvSpPr txBox="1">
            <a:spLocks noGrp="1"/>
          </p:cNvSpPr>
          <p:nvPr>
            <p:ph type="title"/>
          </p:nvPr>
        </p:nvSpPr>
        <p:spPr>
          <a:prstGeom prst="rect">
            <a:avLst/>
          </a:prstGeom>
        </p:spPr>
        <p:txBody>
          <a:bodyPr/>
          <a:lstStyle>
            <a:lvl1pPr defTabSz="685165">
              <a:spcBef>
                <a:spcPts val="3200"/>
              </a:spcBef>
              <a:defRPr sz="7221"/>
            </a:lvl1pPr>
          </a:lstStyle>
          <a:p>
            <a:r>
              <a:t>Question for me</a:t>
            </a:r>
          </a:p>
        </p:txBody>
      </p:sp>
      <p:sp>
        <p:nvSpPr>
          <p:cNvPr id="271" name="If I am lost, what do I do?…"/>
          <p:cNvSpPr txBox="1">
            <a:spLocks noGrp="1"/>
          </p:cNvSpPr>
          <p:nvPr>
            <p:ph type="body" idx="1"/>
          </p:nvPr>
        </p:nvSpPr>
        <p:spPr>
          <a:prstGeom prst="rect">
            <a:avLst/>
          </a:prstGeom>
        </p:spPr>
        <p:txBody>
          <a:bodyPr/>
          <a:lstStyle/>
          <a:p>
            <a:r>
              <a:rPr dirty="0"/>
              <a:t>If I am lost, what do I do? </a:t>
            </a:r>
          </a:p>
          <a:p>
            <a:pPr lvl="1"/>
            <a:r>
              <a:rPr dirty="0"/>
              <a:t>You must hear the Good News about Jesus</a:t>
            </a:r>
          </a:p>
          <a:p>
            <a:pPr lvl="1"/>
            <a:r>
              <a:rPr dirty="0"/>
              <a:t>You must believe that Jesus is the Son of God</a:t>
            </a:r>
          </a:p>
          <a:p>
            <a:pPr lvl="1"/>
            <a:r>
              <a:rPr dirty="0"/>
              <a:t>You must be baptized for the forgiveness of your sins</a:t>
            </a:r>
          </a:p>
          <a:p>
            <a:pPr lvl="1"/>
            <a:r>
              <a:rPr dirty="0"/>
              <a:t>See Acts 8.26-40</a:t>
            </a:r>
          </a:p>
          <a:p>
            <a:pPr lvl="1"/>
            <a:r>
              <a:rPr dirty="0"/>
              <a:t>Walk in newness of life after being baptized</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Am I right with God?"/>
          <p:cNvSpPr txBox="1">
            <a:spLocks noGrp="1"/>
          </p:cNvSpPr>
          <p:nvPr>
            <p:ph type="body" idx="21"/>
          </p:nvPr>
        </p:nvSpPr>
        <p:spPr>
          <a:prstGeom prst="rect">
            <a:avLst/>
          </a:prstGeom>
        </p:spPr>
        <p:txBody>
          <a:bodyPr/>
          <a:lstStyle/>
          <a:p>
            <a:r>
              <a:t>Am I right with God?</a:t>
            </a:r>
          </a:p>
        </p:txBody>
      </p:sp>
      <p:sp>
        <p:nvSpPr>
          <p:cNvPr id="274" name="Question for me"/>
          <p:cNvSpPr txBox="1">
            <a:spLocks noGrp="1"/>
          </p:cNvSpPr>
          <p:nvPr>
            <p:ph type="title"/>
          </p:nvPr>
        </p:nvSpPr>
        <p:spPr>
          <a:prstGeom prst="rect">
            <a:avLst/>
          </a:prstGeom>
        </p:spPr>
        <p:txBody>
          <a:bodyPr/>
          <a:lstStyle>
            <a:lvl1pPr defTabSz="685165">
              <a:spcBef>
                <a:spcPts val="3200"/>
              </a:spcBef>
              <a:defRPr sz="7221"/>
            </a:lvl1pPr>
          </a:lstStyle>
          <a:p>
            <a:r>
              <a:t>Question for me</a:t>
            </a:r>
          </a:p>
        </p:txBody>
      </p:sp>
      <p:sp>
        <p:nvSpPr>
          <p:cNvPr id="275" name="If I am saved?…"/>
          <p:cNvSpPr txBox="1">
            <a:spLocks noGrp="1"/>
          </p:cNvSpPr>
          <p:nvPr>
            <p:ph type="body" idx="1"/>
          </p:nvPr>
        </p:nvSpPr>
        <p:spPr>
          <a:prstGeom prst="rect">
            <a:avLst/>
          </a:prstGeom>
        </p:spPr>
        <p:txBody>
          <a:bodyPr/>
          <a:lstStyle/>
          <a:p>
            <a:r>
              <a:t>If I am saved?</a:t>
            </a:r>
          </a:p>
          <a:p>
            <a:pPr lvl="1"/>
            <a:r>
              <a:t>Continue walking with God — 1 John 1.5-7</a:t>
            </a:r>
          </a:p>
          <a:p>
            <a:pPr lvl="1"/>
            <a:r>
              <a:t>Live faithful — Revelation 2.10</a:t>
            </a:r>
          </a:p>
          <a:p>
            <a:pPr lvl="1"/>
            <a:r>
              <a:t>Do good works — Ephesians 2.10, James 2.14-19</a:t>
            </a:r>
          </a:p>
          <a:p>
            <a:pPr lvl="1"/>
            <a:r>
              <a:t>Spread the Good News — Romans 10.14-15, Matthew 28.18-20</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Am I right with God?"/>
          <p:cNvSpPr txBox="1">
            <a:spLocks noGrp="1"/>
          </p:cNvSpPr>
          <p:nvPr>
            <p:ph type="body" idx="21"/>
          </p:nvPr>
        </p:nvSpPr>
        <p:spPr>
          <a:prstGeom prst="rect">
            <a:avLst/>
          </a:prstGeom>
        </p:spPr>
        <p:txBody>
          <a:bodyPr/>
          <a:lstStyle/>
          <a:p>
            <a:r>
              <a:t>Am I right with God?</a:t>
            </a:r>
          </a:p>
        </p:txBody>
      </p:sp>
      <p:sp>
        <p:nvSpPr>
          <p:cNvPr id="278" name="Question for me"/>
          <p:cNvSpPr txBox="1">
            <a:spLocks noGrp="1"/>
          </p:cNvSpPr>
          <p:nvPr>
            <p:ph type="title"/>
          </p:nvPr>
        </p:nvSpPr>
        <p:spPr>
          <a:prstGeom prst="rect">
            <a:avLst/>
          </a:prstGeom>
        </p:spPr>
        <p:txBody>
          <a:bodyPr/>
          <a:lstStyle>
            <a:lvl1pPr defTabSz="685165">
              <a:spcBef>
                <a:spcPts val="3200"/>
              </a:spcBef>
              <a:defRPr sz="7221"/>
            </a:lvl1pPr>
          </a:lstStyle>
          <a:p>
            <a:r>
              <a:t>Question for me</a:t>
            </a:r>
          </a:p>
        </p:txBody>
      </p:sp>
      <p:sp>
        <p:nvSpPr>
          <p:cNvPr id="279" name="Not sure?…"/>
          <p:cNvSpPr txBox="1">
            <a:spLocks noGrp="1"/>
          </p:cNvSpPr>
          <p:nvPr>
            <p:ph type="body" idx="1"/>
          </p:nvPr>
        </p:nvSpPr>
        <p:spPr>
          <a:prstGeom prst="rect">
            <a:avLst/>
          </a:prstGeom>
        </p:spPr>
        <p:txBody>
          <a:bodyPr/>
          <a:lstStyle/>
          <a:p>
            <a:r>
              <a:rPr dirty="0"/>
              <a:t>Not sure?</a:t>
            </a:r>
          </a:p>
          <a:p>
            <a:pPr lvl="1"/>
            <a:r>
              <a:rPr dirty="0"/>
              <a:t>Talk to someone before you leave this building</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A recap of Israel’s recent history"/>
          <p:cNvSpPr txBox="1">
            <a:spLocks noGrp="1"/>
          </p:cNvSpPr>
          <p:nvPr>
            <p:ph type="body" idx="21"/>
          </p:nvPr>
        </p:nvSpPr>
        <p:spPr>
          <a:xfrm>
            <a:off x="762000" y="410277"/>
            <a:ext cx="20955000" cy="859723"/>
          </a:xfrm>
          <a:prstGeom prst="rect">
            <a:avLst/>
          </a:prstGeom>
        </p:spPr>
        <p:txBody>
          <a:bodyPr/>
          <a:lstStyle/>
          <a:p>
            <a:r>
              <a:rPr sz="6000" dirty="0"/>
              <a:t>A recap of Israel’s recent history</a:t>
            </a:r>
          </a:p>
        </p:txBody>
      </p:sp>
      <p:sp>
        <p:nvSpPr>
          <p:cNvPr id="176" name="Destruction of jerusalem"/>
          <p:cNvSpPr txBox="1">
            <a:spLocks noGrp="1"/>
          </p:cNvSpPr>
          <p:nvPr>
            <p:ph type="title"/>
          </p:nvPr>
        </p:nvSpPr>
        <p:spPr>
          <a:prstGeom prst="rect">
            <a:avLst/>
          </a:prstGeom>
        </p:spPr>
        <p:txBody>
          <a:bodyPr/>
          <a:lstStyle>
            <a:lvl1pPr defTabSz="685165">
              <a:spcBef>
                <a:spcPts val="3200"/>
              </a:spcBef>
              <a:defRPr sz="7221"/>
            </a:lvl1pPr>
          </a:lstStyle>
          <a:p>
            <a:r>
              <a:t>Destruction of jerusalem</a:t>
            </a:r>
          </a:p>
        </p:txBody>
      </p:sp>
      <p:sp>
        <p:nvSpPr>
          <p:cNvPr id="177" name="Kingdom of Judah is ultimately destroyed by Babylon in 586 BC…"/>
          <p:cNvSpPr txBox="1">
            <a:spLocks noGrp="1"/>
          </p:cNvSpPr>
          <p:nvPr>
            <p:ph type="body" sz="half" idx="1"/>
          </p:nvPr>
        </p:nvSpPr>
        <p:spPr>
          <a:prstGeom prst="rect">
            <a:avLst/>
          </a:prstGeom>
        </p:spPr>
        <p:txBody>
          <a:bodyPr>
            <a:normAutofit/>
          </a:bodyPr>
          <a:lstStyle/>
          <a:p>
            <a:r>
              <a:rPr sz="4800" dirty="0"/>
              <a:t>Kingdom of Judah is ultimately destroyed by Babylon in 586 BC</a:t>
            </a:r>
          </a:p>
          <a:p>
            <a:pPr lvl="1"/>
            <a:r>
              <a:rPr sz="4800" dirty="0"/>
              <a:t>Destruction of the Temple</a:t>
            </a:r>
          </a:p>
          <a:p>
            <a:r>
              <a:rPr sz="4800" dirty="0"/>
              <a:t>People are taken captive to Babylon</a:t>
            </a:r>
          </a:p>
          <a:p>
            <a:pPr lvl="1"/>
            <a:r>
              <a:rPr sz="4800" dirty="0"/>
              <a:t>Daniel, Ezekiel</a:t>
            </a:r>
          </a:p>
          <a:p>
            <a:r>
              <a:rPr sz="4800" dirty="0"/>
              <a:t>The people of Judah had become steeped in sin and rejected God’s prophets</a:t>
            </a:r>
          </a:p>
        </p:txBody>
      </p:sp>
      <p:pic>
        <p:nvPicPr>
          <p:cNvPr id="178" name="070.babylon.conquers.judah.pdf" descr="070.babylon.conquers.judah.pdf"/>
          <p:cNvPicPr>
            <a:picLocks noChangeAspect="1"/>
          </p:cNvPicPr>
          <p:nvPr/>
        </p:nvPicPr>
        <p:blipFill>
          <a:blip r:embed="rId2"/>
          <a:srcRect/>
          <a:stretch>
            <a:fillRect/>
          </a:stretch>
        </p:blipFill>
        <p:spPr>
          <a:xfrm>
            <a:off x="14192250" y="4286249"/>
            <a:ext cx="9144000" cy="514350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3000">
        <p:push/>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5" fill="hold" grpId="2" nodeType="clickEffect">
                                  <p:stCondLst>
                                    <p:cond delay="0"/>
                                  </p:stCondLst>
                                  <p:iterate>
                                    <p:tmAbs val="0"/>
                                  </p:iterate>
                                  <p:childTnLst>
                                    <p:set>
                                      <p:cBhvr>
                                        <p:cTn id="10" fill="hold"/>
                                        <p:tgtEl>
                                          <p:spTgt spid="177"/>
                                        </p:tgtEl>
                                        <p:attrNameLst>
                                          <p:attrName>style.visibility</p:attrName>
                                        </p:attrNameLst>
                                      </p:cBhvr>
                                      <p:to>
                                        <p:strVal val="visible"/>
                                      </p:to>
                                    </p:set>
                                    <p:animEffect transition="in" filter="blinds(vertical)">
                                      <p:cBhvr>
                                        <p:cTn id="11" dur="1000"/>
                                        <p:tgtEl>
                                          <p:spTgt spid="17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3" nodeType="clickEffect">
                                  <p:stCondLst>
                                    <p:cond delay="0"/>
                                  </p:stCondLst>
                                  <p:iterate>
                                    <p:tmAbs val="0"/>
                                  </p:iterate>
                                  <p:childTnLst>
                                    <p:set>
                                      <p:cBhvr>
                                        <p:cTn id="15" fill="hold"/>
                                        <p:tgtEl>
                                          <p:spTgt spid="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1" animBg="1" advAuto="0"/>
      <p:bldP spid="177" grpId="2" animBg="1" advAuto="0"/>
      <p:bldP spid="178" grpId="3"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cripture"/>
          <p:cNvSpPr txBox="1">
            <a:spLocks noGrp="1"/>
          </p:cNvSpPr>
          <p:nvPr>
            <p:ph type="body" idx="21"/>
          </p:nvPr>
        </p:nvSpPr>
        <p:spPr>
          <a:xfrm>
            <a:off x="762000" y="410277"/>
            <a:ext cx="20955000" cy="859723"/>
          </a:xfrm>
          <a:prstGeom prst="rect">
            <a:avLst/>
          </a:prstGeom>
        </p:spPr>
        <p:txBody>
          <a:bodyPr/>
          <a:lstStyle/>
          <a:p>
            <a:r>
              <a:rPr sz="6000" dirty="0"/>
              <a:t>Scripture</a:t>
            </a:r>
          </a:p>
        </p:txBody>
      </p:sp>
      <p:sp>
        <p:nvSpPr>
          <p:cNvPr id="181" name="2 chronicles 36.15-16"/>
          <p:cNvSpPr txBox="1">
            <a:spLocks noGrp="1"/>
          </p:cNvSpPr>
          <p:nvPr>
            <p:ph type="title"/>
          </p:nvPr>
        </p:nvSpPr>
        <p:spPr>
          <a:prstGeom prst="rect">
            <a:avLst/>
          </a:prstGeom>
        </p:spPr>
        <p:txBody>
          <a:bodyPr/>
          <a:lstStyle>
            <a:lvl1pPr defTabSz="685165">
              <a:spcBef>
                <a:spcPts val="3200"/>
              </a:spcBef>
              <a:defRPr sz="7221"/>
            </a:lvl1pPr>
          </a:lstStyle>
          <a:p>
            <a:r>
              <a:t>2 chronicles 36.15-16</a:t>
            </a:r>
          </a:p>
        </p:txBody>
      </p:sp>
      <p:sp>
        <p:nvSpPr>
          <p:cNvPr id="182" name="“The Lord, the God of their fathers, sent persistently to them by His messengers, because He had compassion on His people and on His dwelling place. But they kept mocking the messengers of God, despising His words and scoffing at His prophets, until the "/>
          <p:cNvSpPr txBox="1">
            <a:spLocks noGrp="1"/>
          </p:cNvSpPr>
          <p:nvPr>
            <p:ph type="body" idx="1"/>
          </p:nvPr>
        </p:nvSpPr>
        <p:spPr>
          <a:prstGeom prst="rect">
            <a:avLst/>
          </a:prstGeom>
        </p:spPr>
        <p:txBody>
          <a:bodyPr/>
          <a:lstStyle>
            <a:lvl1pPr marL="873125" indent="-873125">
              <a:defRPr sz="6600"/>
            </a:lvl1pPr>
          </a:lstStyle>
          <a:p>
            <a:r>
              <a:rPr dirty="0"/>
              <a:t>“The Lord, the God of their fathers, sent persistently to them by His messengers, because He had compassion on His people and on His dwelling place. But they kept mocking the messengers of God, despising His words and scoffing at His prophets, until the wrath of the Lord rose against His people, until there was no remedy.” (ESV)</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a14="http://schemas.microsoft.com/office/drawing/2010/main" xmlns:m="http://schemas.openxmlformats.org/officeDocument/2006/math"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A Recap of Israel’s recent history"/>
          <p:cNvSpPr txBox="1">
            <a:spLocks noGrp="1"/>
          </p:cNvSpPr>
          <p:nvPr>
            <p:ph type="body" idx="21"/>
          </p:nvPr>
        </p:nvSpPr>
        <p:spPr>
          <a:xfrm>
            <a:off x="762000" y="410277"/>
            <a:ext cx="20955000" cy="859723"/>
          </a:xfrm>
          <a:prstGeom prst="rect">
            <a:avLst/>
          </a:prstGeom>
        </p:spPr>
        <p:txBody>
          <a:bodyPr/>
          <a:lstStyle/>
          <a:p>
            <a:r>
              <a:rPr sz="6000" dirty="0"/>
              <a:t>A Recap of Israel’s recent history</a:t>
            </a:r>
          </a:p>
        </p:txBody>
      </p:sp>
      <p:sp>
        <p:nvSpPr>
          <p:cNvPr id="185" name="Captivity and return"/>
          <p:cNvSpPr txBox="1">
            <a:spLocks noGrp="1"/>
          </p:cNvSpPr>
          <p:nvPr>
            <p:ph type="title"/>
          </p:nvPr>
        </p:nvSpPr>
        <p:spPr>
          <a:prstGeom prst="rect">
            <a:avLst/>
          </a:prstGeom>
        </p:spPr>
        <p:txBody>
          <a:bodyPr/>
          <a:lstStyle>
            <a:lvl1pPr defTabSz="685165">
              <a:spcBef>
                <a:spcPts val="3200"/>
              </a:spcBef>
              <a:defRPr sz="7221"/>
            </a:lvl1pPr>
          </a:lstStyle>
          <a:p>
            <a:r>
              <a:t>Captivity and return</a:t>
            </a:r>
          </a:p>
        </p:txBody>
      </p:sp>
      <p:sp>
        <p:nvSpPr>
          <p:cNvPr id="186" name="People remained captive in the land of Babylon for 70 years.…"/>
          <p:cNvSpPr txBox="1">
            <a:spLocks noGrp="1"/>
          </p:cNvSpPr>
          <p:nvPr>
            <p:ph type="body" idx="1"/>
          </p:nvPr>
        </p:nvSpPr>
        <p:spPr>
          <a:prstGeom prst="rect">
            <a:avLst/>
          </a:prstGeom>
        </p:spPr>
        <p:txBody>
          <a:bodyPr/>
          <a:lstStyle/>
          <a:p>
            <a:r>
              <a:rPr dirty="0"/>
              <a:t>People remained captive in the land of Babylon for 70 years. </a:t>
            </a:r>
          </a:p>
          <a:p>
            <a:r>
              <a:rPr dirty="0"/>
              <a:t>They were allowed to return home by the decree of Cyrus, King of Persia</a:t>
            </a:r>
          </a:p>
          <a:p>
            <a:r>
              <a:rPr dirty="0"/>
              <a:t>This was a fulfillment of God’s promises to His people through the prophets</a:t>
            </a:r>
          </a:p>
          <a:p>
            <a:pPr lvl="1"/>
            <a:r>
              <a:rPr dirty="0"/>
              <a:t>Both Isaiah and Jeremiah</a:t>
            </a:r>
          </a:p>
          <a:p>
            <a:pPr lvl="1"/>
            <a:r>
              <a:rPr dirty="0"/>
              <a:t>Isaiah 45.13 &amp; Jeremiah 25.11-14</a:t>
            </a:r>
          </a:p>
        </p:txBody>
      </p:sp>
    </p:spTree>
  </p:cSld>
  <p:clrMapOvr>
    <a:masterClrMapping/>
  </p:clrMapOvr>
  <mc:AlternateContent xmlns:mc="http://schemas.openxmlformats.org/markup-compatibility/2006" xmlns:p14="http://schemas.microsoft.com/office/powerpoint/2010/main">
    <mc:Choice Requires="p14">
      <p:transition spd="med">
        <p:pull/>
      </p:transition>
    </mc:Choice>
    <mc:Fallback xmlns:a14="http://schemas.microsoft.com/office/drawing/2010/main" xmlns:m="http://schemas.openxmlformats.org/officeDocument/2006/math" xmlns="">
      <p:transition spd="fast">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cripture"/>
          <p:cNvSpPr txBox="1">
            <a:spLocks noGrp="1"/>
          </p:cNvSpPr>
          <p:nvPr>
            <p:ph type="body" idx="21"/>
          </p:nvPr>
        </p:nvSpPr>
        <p:spPr>
          <a:xfrm>
            <a:off x="762000" y="410277"/>
            <a:ext cx="20955000" cy="859723"/>
          </a:xfrm>
          <a:prstGeom prst="rect">
            <a:avLst/>
          </a:prstGeom>
        </p:spPr>
        <p:txBody>
          <a:bodyPr/>
          <a:lstStyle/>
          <a:p>
            <a:r>
              <a:rPr sz="6000" dirty="0"/>
              <a:t>Scripture</a:t>
            </a:r>
          </a:p>
        </p:txBody>
      </p:sp>
      <p:sp>
        <p:nvSpPr>
          <p:cNvPr id="189" name="Ezra 1.2-4"/>
          <p:cNvSpPr txBox="1">
            <a:spLocks noGrp="1"/>
          </p:cNvSpPr>
          <p:nvPr>
            <p:ph type="title"/>
          </p:nvPr>
        </p:nvSpPr>
        <p:spPr>
          <a:prstGeom prst="rect">
            <a:avLst/>
          </a:prstGeom>
        </p:spPr>
        <p:txBody>
          <a:bodyPr/>
          <a:lstStyle>
            <a:lvl1pPr defTabSz="685165">
              <a:spcBef>
                <a:spcPts val="3200"/>
              </a:spcBef>
              <a:defRPr sz="7221"/>
            </a:lvl1pPr>
          </a:lstStyle>
          <a:p>
            <a:r>
              <a:t>Ezra 1.2-4</a:t>
            </a:r>
          </a:p>
        </p:txBody>
      </p:sp>
      <p:sp>
        <p:nvSpPr>
          <p:cNvPr id="190" name="“Thus says Cyrus king of Persia: The Lord, the God of heaven, has given me all the kingdoms of the earth, and He has charged me to build Him a house at Jerusalem, which is in Judah. Whoever is among you of all His people, may his God be with him, and let"/>
          <p:cNvSpPr txBox="1">
            <a:spLocks noGrp="1"/>
          </p:cNvSpPr>
          <p:nvPr>
            <p:ph type="body" idx="1"/>
          </p:nvPr>
        </p:nvSpPr>
        <p:spPr>
          <a:prstGeom prst="rect">
            <a:avLst/>
          </a:prstGeom>
        </p:spPr>
        <p:txBody>
          <a:bodyPr/>
          <a:lstStyle>
            <a:lvl1pPr marL="701145" indent="-701145">
              <a:defRPr sz="5300"/>
            </a:lvl1pPr>
          </a:lstStyle>
          <a:p>
            <a:r>
              <a:t>“Thus says Cyrus king of Persia: The Lord, the God of heaven, has given me all the kingdoms of the earth, and He has charged me to build Him a house at Jerusalem, which is in Judah. Whoever is among you of all His people, may his God be with him, and let him go up to Jerusalem, which is in Judah, and rebuild the house of the Lord, the God of Israel — He is the God who is in Jerusalem. And let each survivor, in whatever place he sojourns, be assisted by the men of his place with silver and gold, with goods and with beasts, besides freewill offerings for the house of God that is in Jerusalem.” (ESV)</a:t>
            </a:r>
          </a:p>
        </p:txBody>
      </p:sp>
    </p:spTree>
  </p:cSld>
  <p:clrMapOvr>
    <a:masterClrMapping/>
  </p:clrMapOvr>
  <mc:AlternateContent xmlns:mc="http://schemas.openxmlformats.org/markup-compatibility/2006" xmlns:p14="http://schemas.microsoft.com/office/powerpoint/2010/main">
    <mc:Choice Requires="p14">
      <p:transition spd="med">
        <p:pull/>
      </p:transition>
    </mc:Choice>
    <mc:Fallback xmlns:a14="http://schemas.microsoft.com/office/drawing/2010/main" xmlns:m="http://schemas.openxmlformats.org/officeDocument/2006/math" xmlns="">
      <p:transition spd="fast">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A recap of Israel’s recent history"/>
          <p:cNvSpPr txBox="1">
            <a:spLocks noGrp="1"/>
          </p:cNvSpPr>
          <p:nvPr>
            <p:ph type="body" idx="21"/>
          </p:nvPr>
        </p:nvSpPr>
        <p:spPr>
          <a:xfrm>
            <a:off x="762000" y="410277"/>
            <a:ext cx="20955000" cy="859723"/>
          </a:xfrm>
          <a:prstGeom prst="rect">
            <a:avLst/>
          </a:prstGeom>
        </p:spPr>
        <p:txBody>
          <a:bodyPr/>
          <a:lstStyle/>
          <a:p>
            <a:r>
              <a:rPr sz="6000" dirty="0"/>
              <a:t>A recap of Israel’s recent history</a:t>
            </a:r>
          </a:p>
        </p:txBody>
      </p:sp>
      <p:sp>
        <p:nvSpPr>
          <p:cNvPr id="193" name="The people begin building the temple"/>
          <p:cNvSpPr txBox="1">
            <a:spLocks noGrp="1"/>
          </p:cNvSpPr>
          <p:nvPr>
            <p:ph type="title"/>
          </p:nvPr>
        </p:nvSpPr>
        <p:spPr>
          <a:prstGeom prst="rect">
            <a:avLst/>
          </a:prstGeom>
        </p:spPr>
        <p:txBody>
          <a:bodyPr>
            <a:normAutofit fontScale="90000"/>
          </a:bodyPr>
          <a:lstStyle>
            <a:lvl1pPr defTabSz="685165">
              <a:spcBef>
                <a:spcPts val="3200"/>
              </a:spcBef>
              <a:defRPr sz="7221"/>
            </a:lvl1pPr>
          </a:lstStyle>
          <a:p>
            <a:r>
              <a:t>The people begin building the temple</a:t>
            </a:r>
          </a:p>
        </p:txBody>
      </p:sp>
      <p:sp>
        <p:nvSpPr>
          <p:cNvPr id="194" name="The people return to the land and begin rebuilding the temple immediately (536 BC)…"/>
          <p:cNvSpPr txBox="1">
            <a:spLocks noGrp="1"/>
          </p:cNvSpPr>
          <p:nvPr>
            <p:ph type="body" sz="half" idx="1"/>
          </p:nvPr>
        </p:nvSpPr>
        <p:spPr>
          <a:xfrm>
            <a:off x="11772900" y="3886200"/>
            <a:ext cx="12341315" cy="8585200"/>
          </a:xfrm>
          <a:prstGeom prst="rect">
            <a:avLst/>
          </a:prstGeom>
        </p:spPr>
        <p:txBody>
          <a:bodyPr>
            <a:noAutofit/>
          </a:bodyPr>
          <a:lstStyle/>
          <a:p>
            <a:r>
              <a:rPr sz="4800" dirty="0"/>
              <a:t>The people return to the land and begin rebuilding the temple immediately (536 BC)</a:t>
            </a:r>
          </a:p>
          <a:p>
            <a:r>
              <a:rPr sz="4800" dirty="0"/>
              <a:t>They are stopped one year after work begins</a:t>
            </a:r>
          </a:p>
          <a:p>
            <a:pPr lvl="1"/>
            <a:r>
              <a:rPr sz="4800" dirty="0"/>
              <a:t>Ezra 4</a:t>
            </a:r>
          </a:p>
          <a:p>
            <a:r>
              <a:rPr sz="4800" dirty="0"/>
              <a:t>God sends Haggai and Zechariah to stir up the people to continue building (520 BC)</a:t>
            </a:r>
          </a:p>
          <a:p>
            <a:r>
              <a:rPr sz="4800" dirty="0"/>
              <a:t>Temple construction is finished around 515 BC</a:t>
            </a:r>
          </a:p>
          <a:p>
            <a:r>
              <a:rPr sz="4800" dirty="0"/>
              <a:t>Fast forward to Ezra 7 — 57 years later</a:t>
            </a:r>
          </a:p>
        </p:txBody>
      </p:sp>
      <p:pic>
        <p:nvPicPr>
          <p:cNvPr id="195" name="t1303.jews started building the temple.jpg" descr="t1303.jews started building the temple.jpg"/>
          <p:cNvPicPr>
            <a:picLocks noChangeAspect="1"/>
          </p:cNvPicPr>
          <p:nvPr/>
        </p:nvPicPr>
        <p:blipFill>
          <a:blip r:embed="rId2"/>
          <a:stretch>
            <a:fillRect/>
          </a:stretch>
        </p:blipFill>
        <p:spPr>
          <a:xfrm>
            <a:off x="526865" y="5164978"/>
            <a:ext cx="10712635" cy="602764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95"/>
                                        </p:tgtEl>
                                        <p:attrNameLst>
                                          <p:attrName>style.visibility</p:attrName>
                                        </p:attrNameLst>
                                      </p:cBhvr>
                                      <p:to>
                                        <p:strVal val="visible"/>
                                      </p:to>
                                    </p:set>
                                    <p:anim calcmode="lin" valueType="num">
                                      <p:cBhvr>
                                        <p:cTn id="7" dur="2500" fill="hold"/>
                                        <p:tgtEl>
                                          <p:spTgt spid="195"/>
                                        </p:tgtEl>
                                        <p:attrNameLst>
                                          <p:attrName>ppt_w</p:attrName>
                                        </p:attrNameLst>
                                      </p:cBhvr>
                                      <p:tavLst>
                                        <p:tav tm="0">
                                          <p:val>
                                            <p:fltVal val="0"/>
                                          </p:val>
                                        </p:tav>
                                        <p:tav tm="100000">
                                          <p:val>
                                            <p:strVal val="#ppt_w"/>
                                          </p:val>
                                        </p:tav>
                                      </p:tavLst>
                                    </p:anim>
                                    <p:anim calcmode="lin" valueType="num">
                                      <p:cBhvr>
                                        <p:cTn id="8" dur="2500" fill="hold"/>
                                        <p:tgtEl>
                                          <p:spTgt spid="19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2" nodeType="clickEffect">
                                  <p:stCondLst>
                                    <p:cond delay="0"/>
                                  </p:stCondLst>
                                  <p:iterate>
                                    <p:tmAbs val="0"/>
                                  </p:iterate>
                                  <p:childTnLst>
                                    <p:set>
                                      <p:cBhvr>
                                        <p:cTn id="12" fill="hold"/>
                                        <p:tgtEl>
                                          <p:spTgt spid="194"/>
                                        </p:tgtEl>
                                        <p:attrNameLst>
                                          <p:attrName>style.visibility</p:attrName>
                                        </p:attrNameLst>
                                      </p:cBhvr>
                                      <p:to>
                                        <p:strVal val="visible"/>
                                      </p:to>
                                    </p:set>
                                    <p:anim calcmode="lin" valueType="num">
                                      <p:cBhvr>
                                        <p:cTn id="13" dur="1000" fill="hold"/>
                                        <p:tgtEl>
                                          <p:spTgt spid="194"/>
                                        </p:tgtEl>
                                        <p:attrNameLst>
                                          <p:attrName>ppt_w</p:attrName>
                                        </p:attrNameLst>
                                      </p:cBhvr>
                                      <p:tavLst>
                                        <p:tav tm="0">
                                          <p:val>
                                            <p:strVal val="4*#ppt_w"/>
                                          </p:val>
                                        </p:tav>
                                        <p:tav tm="100000">
                                          <p:val>
                                            <p:strVal val="#ppt_w"/>
                                          </p:val>
                                        </p:tav>
                                      </p:tavLst>
                                    </p:anim>
                                    <p:anim calcmode="lin" valueType="num">
                                      <p:cBhvr>
                                        <p:cTn id="14" dur="1000" fill="hold"/>
                                        <p:tgtEl>
                                          <p:spTgt spid="19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2" animBg="1" advAuto="0"/>
      <p:bldP spid="195" grpId="1"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Ezra returns"/>
          <p:cNvSpPr txBox="1">
            <a:spLocks noGrp="1"/>
          </p:cNvSpPr>
          <p:nvPr>
            <p:ph type="body" idx="21"/>
          </p:nvPr>
        </p:nvSpPr>
        <p:spPr>
          <a:prstGeom prst="rect">
            <a:avLst/>
          </a:prstGeom>
        </p:spPr>
        <p:txBody>
          <a:bodyPr/>
          <a:lstStyle/>
          <a:p>
            <a:r>
              <a:t>Ezra returns</a:t>
            </a:r>
          </a:p>
        </p:txBody>
      </p:sp>
      <p:sp>
        <p:nvSpPr>
          <p:cNvPr id="198" name="Ezra’s mindset"/>
          <p:cNvSpPr txBox="1">
            <a:spLocks noGrp="1"/>
          </p:cNvSpPr>
          <p:nvPr>
            <p:ph type="title"/>
          </p:nvPr>
        </p:nvSpPr>
        <p:spPr>
          <a:prstGeom prst="rect">
            <a:avLst/>
          </a:prstGeom>
        </p:spPr>
        <p:txBody>
          <a:bodyPr/>
          <a:lstStyle>
            <a:lvl1pPr defTabSz="685165">
              <a:spcBef>
                <a:spcPts val="3200"/>
              </a:spcBef>
              <a:defRPr sz="7221"/>
            </a:lvl1pPr>
          </a:lstStyle>
          <a:p>
            <a:r>
              <a:t>Ezra’s mindset</a:t>
            </a:r>
          </a:p>
        </p:txBody>
      </p:sp>
      <p:sp>
        <p:nvSpPr>
          <p:cNvPr id="199" name="Ezra 7.10…"/>
          <p:cNvSpPr txBox="1">
            <a:spLocks noGrp="1"/>
          </p:cNvSpPr>
          <p:nvPr>
            <p:ph type="body" sz="half" idx="1"/>
          </p:nvPr>
        </p:nvSpPr>
        <p:spPr>
          <a:prstGeom prst="rect">
            <a:avLst/>
          </a:prstGeom>
        </p:spPr>
        <p:txBody>
          <a:bodyPr>
            <a:normAutofit/>
          </a:bodyPr>
          <a:lstStyle/>
          <a:p>
            <a:pPr marL="689927" indent="-689927" defTabSz="676909">
              <a:spcBef>
                <a:spcPts val="3100"/>
              </a:spcBef>
              <a:defRPr sz="4346"/>
            </a:pPr>
            <a:r>
              <a:rPr sz="4800" dirty="0"/>
              <a:t>Ezra 7.10</a:t>
            </a:r>
          </a:p>
          <a:p>
            <a:pPr marL="1210627" lvl="1" indent="-689927" defTabSz="676909">
              <a:spcBef>
                <a:spcPts val="3100"/>
              </a:spcBef>
              <a:defRPr sz="4346"/>
            </a:pPr>
            <a:r>
              <a:rPr sz="4800" dirty="0"/>
              <a:t>He had set in his heart to STUDY the Law of the Lord, and to DO IT, and to TEACH His statutes and rules in Israel</a:t>
            </a:r>
          </a:p>
          <a:p>
            <a:pPr marL="689927" indent="-689927" defTabSz="676909">
              <a:spcBef>
                <a:spcPts val="3100"/>
              </a:spcBef>
              <a:defRPr sz="4346"/>
            </a:pPr>
            <a:r>
              <a:rPr sz="4800" dirty="0"/>
              <a:t>Ezra came with a different purpose </a:t>
            </a:r>
          </a:p>
          <a:p>
            <a:pPr marL="1210627" lvl="1" indent="-689927" defTabSz="676909">
              <a:spcBef>
                <a:spcPts val="3100"/>
              </a:spcBef>
              <a:defRPr sz="4346"/>
            </a:pPr>
            <a:r>
              <a:rPr sz="4800" dirty="0"/>
              <a:t>The first return was focused on rebuilding the Temple</a:t>
            </a:r>
          </a:p>
          <a:p>
            <a:pPr marL="1210627" lvl="1" indent="-689927" defTabSz="676909">
              <a:spcBef>
                <a:spcPts val="3100"/>
              </a:spcBef>
              <a:defRPr sz="4346"/>
            </a:pPr>
            <a:r>
              <a:rPr sz="4800" dirty="0"/>
              <a:t>The return led by Ezra was meant to restore Temple worship </a:t>
            </a:r>
          </a:p>
        </p:txBody>
      </p:sp>
      <p:pic>
        <p:nvPicPr>
          <p:cNvPr id="200" name="t1307.ezra leads return, purifies worship.jpg" descr="t1307.ezra leads return, purifies worship.jpg"/>
          <p:cNvPicPr>
            <a:picLocks noChangeAspect="1"/>
          </p:cNvPicPr>
          <p:nvPr/>
        </p:nvPicPr>
        <p:blipFill>
          <a:blip r:embed="rId2"/>
          <a:stretch>
            <a:fillRect/>
          </a:stretch>
        </p:blipFill>
        <p:spPr>
          <a:xfrm>
            <a:off x="12925311" y="5012727"/>
            <a:ext cx="11163528" cy="6281345"/>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200"/>
                                        </p:tgtEl>
                                        <p:attrNameLst>
                                          <p:attrName>style.visibility</p:attrName>
                                        </p:attrNameLst>
                                      </p:cBhvr>
                                      <p:to>
                                        <p:strVal val="visible"/>
                                      </p:to>
                                    </p:set>
                                    <p:anim calcmode="lin" valueType="num">
                                      <p:cBhvr>
                                        <p:cTn id="7" dur="1000" fill="hold"/>
                                        <p:tgtEl>
                                          <p:spTgt spid="200"/>
                                        </p:tgtEl>
                                        <p:attrNameLst>
                                          <p:attrName>ppt_x</p:attrName>
                                        </p:attrNameLst>
                                      </p:cBhvr>
                                      <p:tavLst>
                                        <p:tav tm="0">
                                          <p:val>
                                            <p:strVal val="#ppt_x"/>
                                          </p:val>
                                        </p:tav>
                                        <p:tav tm="100000">
                                          <p:val>
                                            <p:strVal val="#ppt_x"/>
                                          </p:val>
                                        </p:tav>
                                      </p:tavLst>
                                    </p:anim>
                                    <p:anim calcmode="lin" valueType="num">
                                      <p:cBhvr>
                                        <p:cTn id="8" dur="1000" fill="hold"/>
                                        <p:tgtEl>
                                          <p:spTgt spid="20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Ezra returns"/>
          <p:cNvSpPr txBox="1">
            <a:spLocks noGrp="1"/>
          </p:cNvSpPr>
          <p:nvPr>
            <p:ph type="body" idx="21"/>
          </p:nvPr>
        </p:nvSpPr>
        <p:spPr>
          <a:prstGeom prst="rect">
            <a:avLst/>
          </a:prstGeom>
        </p:spPr>
        <p:txBody>
          <a:bodyPr/>
          <a:lstStyle/>
          <a:p>
            <a:r>
              <a:t>Ezra returns</a:t>
            </a:r>
          </a:p>
        </p:txBody>
      </p:sp>
      <p:sp>
        <p:nvSpPr>
          <p:cNvPr id="203" name="Ezra’s mindset"/>
          <p:cNvSpPr txBox="1">
            <a:spLocks noGrp="1"/>
          </p:cNvSpPr>
          <p:nvPr>
            <p:ph type="title"/>
          </p:nvPr>
        </p:nvSpPr>
        <p:spPr>
          <a:prstGeom prst="rect">
            <a:avLst/>
          </a:prstGeom>
        </p:spPr>
        <p:txBody>
          <a:bodyPr/>
          <a:lstStyle>
            <a:lvl1pPr defTabSz="685165">
              <a:spcBef>
                <a:spcPts val="3200"/>
              </a:spcBef>
              <a:defRPr sz="7221"/>
            </a:lvl1pPr>
          </a:lstStyle>
          <a:p>
            <a:r>
              <a:t>Ezra’s mindset</a:t>
            </a:r>
          </a:p>
        </p:txBody>
      </p:sp>
      <p:sp>
        <p:nvSpPr>
          <p:cNvPr id="204" name="Study — Hebrew word is daras (daw-rash’)…"/>
          <p:cNvSpPr txBox="1">
            <a:spLocks noGrp="1"/>
          </p:cNvSpPr>
          <p:nvPr>
            <p:ph type="body" idx="1"/>
          </p:nvPr>
        </p:nvSpPr>
        <p:spPr>
          <a:prstGeom prst="rect">
            <a:avLst/>
          </a:prstGeom>
        </p:spPr>
        <p:txBody>
          <a:bodyPr/>
          <a:lstStyle/>
          <a:p>
            <a:r>
              <a:rPr dirty="0"/>
              <a:t>Study — Hebrew word is </a:t>
            </a:r>
            <a:r>
              <a:rPr dirty="0" err="1"/>
              <a:t>daras</a:t>
            </a:r>
            <a:r>
              <a:rPr dirty="0"/>
              <a:t> (</a:t>
            </a:r>
            <a:r>
              <a:rPr dirty="0" err="1"/>
              <a:t>daw</a:t>
            </a:r>
            <a:r>
              <a:rPr dirty="0"/>
              <a:t>-rash’)</a:t>
            </a:r>
          </a:p>
          <a:p>
            <a:pPr lvl="1"/>
            <a:r>
              <a:rPr dirty="0"/>
              <a:t>Means to seek with care, to require</a:t>
            </a:r>
          </a:p>
          <a:p>
            <a:r>
              <a:rPr dirty="0"/>
              <a:t>Ezra purposed in his heart to seek with care the word of God</a:t>
            </a:r>
          </a:p>
          <a:p>
            <a:r>
              <a:rPr dirty="0"/>
              <a:t>Is this a mindset that we posses today? </a:t>
            </a:r>
          </a:p>
          <a:p>
            <a:r>
              <a:rPr dirty="0"/>
              <a:t>Can I honestly say I seek with care, or am careful to seek out God’s word so that it can guide my life?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04"/>
                                        </p:tgtEl>
                                        <p:attrNameLst>
                                          <p:attrName>style.visibility</p:attrName>
                                        </p:attrNameLst>
                                      </p:cBhvr>
                                      <p:to>
                                        <p:strVal val="visible"/>
                                      </p:to>
                                    </p:set>
                                    <p:animEffect transition="in" filter="fade">
                                      <p:cBhvr>
                                        <p:cTn id="7" dur="1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1" animBg="1" advAuto="0"/>
    </p:bldLst>
  </p:timing>
</p:sld>
</file>

<file path=ppt/theme/theme1.xml><?xml version="1.0" encoding="utf-8"?>
<a:theme xmlns:a="http://schemas.openxmlformats.org/drawingml/2006/main" name="New_Template7">
  <a:themeElements>
    <a:clrScheme name="New_Template7">
      <a:dk1>
        <a:srgbClr val="222222"/>
      </a:dk1>
      <a:lt1>
        <a:srgbClr val="838787"/>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Bold"/>
        <a:ea typeface="DIN Condensed Bold"/>
        <a:cs typeface="DIN Condensed Bold"/>
      </a:majorFont>
      <a:minorFont>
        <a:latin typeface="DIN Condensed Bold"/>
        <a:ea typeface="DIN Condensed Bold"/>
        <a:cs typeface="DIN Condensed Bol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80000"/>
          </a:lnSpc>
          <a:spcBef>
            <a:spcPts val="0"/>
          </a:spcBef>
          <a:spcAft>
            <a:spcPts val="0"/>
          </a:spcAft>
          <a:buClrTx/>
          <a:buSzTx/>
          <a:buFontTx/>
          <a:buNone/>
          <a:tabLst/>
          <a:defRPr kumimoji="0" sz="4000" b="0" i="0" u="none" strike="noStrike" cap="all" spc="0" normalizeH="0" baseline="0">
            <a:ln>
              <a:noFill/>
            </a:ln>
            <a:solidFill>
              <a:srgbClr val="FFFFFF"/>
            </a:solidFill>
            <a:effectLst/>
            <a:uFillTx/>
            <a:latin typeface="+mn-lt"/>
            <a:ea typeface="+mn-ea"/>
            <a:cs typeface="+mn-cs"/>
            <a:sym typeface="DIN Condensed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7">
  <a:themeElements>
    <a:clrScheme name="New_Template7">
      <a:dk1>
        <a:srgbClr val="000000"/>
      </a:dk1>
      <a:lt1>
        <a:srgbClr val="FFFFFF"/>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Bold"/>
        <a:ea typeface="DIN Condensed Bold"/>
        <a:cs typeface="DIN Condensed Bold"/>
      </a:majorFont>
      <a:minorFont>
        <a:latin typeface="DIN Condensed Bold"/>
        <a:ea typeface="DIN Condensed Bold"/>
        <a:cs typeface="DIN Condensed Bol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80000"/>
          </a:lnSpc>
          <a:spcBef>
            <a:spcPts val="0"/>
          </a:spcBef>
          <a:spcAft>
            <a:spcPts val="0"/>
          </a:spcAft>
          <a:buClrTx/>
          <a:buSzTx/>
          <a:buFontTx/>
          <a:buNone/>
          <a:tabLst/>
          <a:defRPr kumimoji="0" sz="4000" b="0" i="0" u="none" strike="noStrike" cap="all" spc="0" normalizeH="0" baseline="0">
            <a:ln>
              <a:noFill/>
            </a:ln>
            <a:solidFill>
              <a:srgbClr val="FFFFFF"/>
            </a:solidFill>
            <a:effectLst/>
            <a:uFillTx/>
            <a:latin typeface="+mn-lt"/>
            <a:ea typeface="+mn-ea"/>
            <a:cs typeface="+mn-cs"/>
            <a:sym typeface="DIN Condensed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137</TotalTime>
  <Words>1523</Words>
  <Application>Microsoft Office PowerPoint</Application>
  <PresentationFormat>Custom</PresentationFormat>
  <Paragraphs>142</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Avenir Next Medium</vt:lpstr>
      <vt:lpstr>Avenir Next Regular</vt:lpstr>
      <vt:lpstr>DIN Alternate Bold</vt:lpstr>
      <vt:lpstr>DIN Condensed Bold</vt:lpstr>
      <vt:lpstr>Helvetica</vt:lpstr>
      <vt:lpstr>Helvetica Neue</vt:lpstr>
      <vt:lpstr>New_Template7</vt:lpstr>
      <vt:lpstr>A mindset to imitate</vt:lpstr>
      <vt:lpstr>Where are we?</vt:lpstr>
      <vt:lpstr>Destruction of jerusalem</vt:lpstr>
      <vt:lpstr>2 chronicles 36.15-16</vt:lpstr>
      <vt:lpstr>Captivity and return</vt:lpstr>
      <vt:lpstr>Ezra 1.2-4</vt:lpstr>
      <vt:lpstr>The people begin building the temple</vt:lpstr>
      <vt:lpstr>Ezra’s mindset</vt:lpstr>
      <vt:lpstr>Ezra’s mindset</vt:lpstr>
      <vt:lpstr>Acts 17.10-11</vt:lpstr>
      <vt:lpstr>Studying scripture</vt:lpstr>
      <vt:lpstr>Studying scripture</vt:lpstr>
      <vt:lpstr>Psalms 63.1</vt:lpstr>
      <vt:lpstr>Matthew 6.33</vt:lpstr>
      <vt:lpstr>Ezra’s mindset</vt:lpstr>
      <vt:lpstr>2 Timothy 3.16-17</vt:lpstr>
      <vt:lpstr>Isaiah 64.8</vt:lpstr>
      <vt:lpstr>Ephesians 2.10</vt:lpstr>
      <vt:lpstr>Humility</vt:lpstr>
      <vt:lpstr>Ezra’s mindset</vt:lpstr>
      <vt:lpstr>Deuteronomy 6.6-9</vt:lpstr>
      <vt:lpstr>2 Timothy 4.2</vt:lpstr>
      <vt:lpstr>Be busy</vt:lpstr>
      <vt:lpstr>Am I right with God?</vt:lpstr>
      <vt:lpstr>Question For Me</vt:lpstr>
      <vt:lpstr>Question for me</vt:lpstr>
      <vt:lpstr>Question for me</vt:lpstr>
      <vt:lpstr>Question for 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Danville CoC</dc:creator>
  <cp:lastModifiedBy>Danville church of Christ</cp:lastModifiedBy>
  <cp:revision>6</cp:revision>
  <dcterms:modified xsi:type="dcterms:W3CDTF">2024-03-24T15:26:22Z</dcterms:modified>
</cp:coreProperties>
</file>