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 id="2147483672" r:id="rId3"/>
    <p:sldMasterId id="2147483684" r:id="rId4"/>
  </p:sldMasterIdLst>
  <p:notesMasterIdLst>
    <p:notesMasterId r:id="rId25"/>
  </p:notesMasterIdLst>
  <p:sldIdLst>
    <p:sldId id="262" r:id="rId5"/>
    <p:sldId id="263" r:id="rId6"/>
    <p:sldId id="256" r:id="rId7"/>
    <p:sldId id="257" r:id="rId8"/>
    <p:sldId id="258" r:id="rId9"/>
    <p:sldId id="259" r:id="rId10"/>
    <p:sldId id="260" r:id="rId11"/>
    <p:sldId id="264" r:id="rId12"/>
    <p:sldId id="265" r:id="rId13"/>
    <p:sldId id="266" r:id="rId14"/>
    <p:sldId id="267" r:id="rId15"/>
    <p:sldId id="269" r:id="rId16"/>
    <p:sldId id="268" r:id="rId17"/>
    <p:sldId id="270" r:id="rId18"/>
    <p:sldId id="271" r:id="rId19"/>
    <p:sldId id="272" r:id="rId20"/>
    <p:sldId id="273" r:id="rId21"/>
    <p:sldId id="274" r:id="rId22"/>
    <p:sldId id="275" r:id="rId23"/>
    <p:sldId id="276"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F9300"/>
    <a:srgbClr val="EA7131"/>
    <a:srgbClr val="E8E8E8"/>
    <a:srgbClr val="E1E1E1"/>
    <a:srgbClr val="3C5239"/>
    <a:srgbClr val="2E314D"/>
    <a:srgbClr val="873623"/>
    <a:srgbClr val="FFF2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7331"/>
    <p:restoredTop sz="96197"/>
  </p:normalViewPr>
  <p:slideViewPr>
    <p:cSldViewPr snapToGrid="0" showGuides="1">
      <p:cViewPr varScale="1">
        <p:scale>
          <a:sx n="23" d="100"/>
          <a:sy n="23" d="100"/>
        </p:scale>
        <p:origin x="48" y="112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7EF7D98-7B33-2F4A-96DB-E149BFA1D2B4}" type="datetimeFigureOut">
              <a:rPr lang="en-US" smtClean="0"/>
              <a:t>4/7/2024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2ECFFC4-007A-C94F-AD92-5931EB1FC70B}" type="slidenum">
              <a:rPr lang="en-US" smtClean="0"/>
              <a:t>‹#›</a:t>
            </a:fld>
            <a:endParaRPr lang="en-US"/>
          </a:p>
        </p:txBody>
      </p:sp>
    </p:spTree>
    <p:extLst>
      <p:ext uri="{BB962C8B-B14F-4D97-AF65-F5344CB8AC3E}">
        <p14:creationId xmlns:p14="http://schemas.microsoft.com/office/powerpoint/2010/main" val="3679740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032519-5188-CBA6-1A00-8D0067E554D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F909E42-9412-93DB-5C49-3D9FF7B0424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B316C8C-2B26-FCF6-FBF4-82E95FE6030F}"/>
              </a:ext>
            </a:extLst>
          </p:cNvPr>
          <p:cNvSpPr>
            <a:spLocks noGrp="1"/>
          </p:cNvSpPr>
          <p:nvPr>
            <p:ph type="dt" sz="half" idx="10"/>
          </p:nvPr>
        </p:nvSpPr>
        <p:spPr/>
        <p:txBody>
          <a:bodyPr/>
          <a:lstStyle/>
          <a:p>
            <a:fld id="{E3790AA0-D98F-5E47-B019-273EAB0F2069}" type="datetimeFigureOut">
              <a:rPr lang="en-US" smtClean="0"/>
              <a:t>4/7/2024</a:t>
            </a:fld>
            <a:endParaRPr lang="en-US"/>
          </a:p>
        </p:txBody>
      </p:sp>
      <p:sp>
        <p:nvSpPr>
          <p:cNvPr id="5" name="Footer Placeholder 4">
            <a:extLst>
              <a:ext uri="{FF2B5EF4-FFF2-40B4-BE49-F238E27FC236}">
                <a16:creationId xmlns:a16="http://schemas.microsoft.com/office/drawing/2014/main" id="{5A00EE32-02A9-E85F-9789-779B341046C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D37F23D-63A4-D873-A85D-2A81C8642CEA}"/>
              </a:ext>
            </a:extLst>
          </p:cNvPr>
          <p:cNvSpPr>
            <a:spLocks noGrp="1"/>
          </p:cNvSpPr>
          <p:nvPr>
            <p:ph type="sldNum" sz="quarter" idx="12"/>
          </p:nvPr>
        </p:nvSpPr>
        <p:spPr/>
        <p:txBody>
          <a:bodyPr/>
          <a:lstStyle/>
          <a:p>
            <a:fld id="{E174794E-AB62-D040-B79D-3A1A6A76663E}" type="slidenum">
              <a:rPr lang="en-US" smtClean="0"/>
              <a:t>‹#›</a:t>
            </a:fld>
            <a:endParaRPr lang="en-US"/>
          </a:p>
        </p:txBody>
      </p:sp>
    </p:spTree>
    <p:extLst>
      <p:ext uri="{BB962C8B-B14F-4D97-AF65-F5344CB8AC3E}">
        <p14:creationId xmlns:p14="http://schemas.microsoft.com/office/powerpoint/2010/main" val="42082813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07F74-6B45-647B-B867-FA97CE448F0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B9D3902-F7EC-F492-7BAB-222D60236EA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C53353E-090B-BFE0-5DB5-D3423286A30F}"/>
              </a:ext>
            </a:extLst>
          </p:cNvPr>
          <p:cNvSpPr>
            <a:spLocks noGrp="1"/>
          </p:cNvSpPr>
          <p:nvPr>
            <p:ph type="dt" sz="half" idx="10"/>
          </p:nvPr>
        </p:nvSpPr>
        <p:spPr/>
        <p:txBody>
          <a:bodyPr/>
          <a:lstStyle/>
          <a:p>
            <a:fld id="{E3790AA0-D98F-5E47-B019-273EAB0F2069}" type="datetimeFigureOut">
              <a:rPr lang="en-US" smtClean="0"/>
              <a:t>4/7/2024</a:t>
            </a:fld>
            <a:endParaRPr lang="en-US"/>
          </a:p>
        </p:txBody>
      </p:sp>
      <p:sp>
        <p:nvSpPr>
          <p:cNvPr id="5" name="Footer Placeholder 4">
            <a:extLst>
              <a:ext uri="{FF2B5EF4-FFF2-40B4-BE49-F238E27FC236}">
                <a16:creationId xmlns:a16="http://schemas.microsoft.com/office/drawing/2014/main" id="{26A4521B-5D17-E980-F193-829BD74A659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F97890E-9194-B7BE-100A-8E9299504644}"/>
              </a:ext>
            </a:extLst>
          </p:cNvPr>
          <p:cNvSpPr>
            <a:spLocks noGrp="1"/>
          </p:cNvSpPr>
          <p:nvPr>
            <p:ph type="sldNum" sz="quarter" idx="12"/>
          </p:nvPr>
        </p:nvSpPr>
        <p:spPr/>
        <p:txBody>
          <a:bodyPr/>
          <a:lstStyle/>
          <a:p>
            <a:fld id="{E174794E-AB62-D040-B79D-3A1A6A76663E}" type="slidenum">
              <a:rPr lang="en-US" smtClean="0"/>
              <a:t>‹#›</a:t>
            </a:fld>
            <a:endParaRPr lang="en-US"/>
          </a:p>
        </p:txBody>
      </p:sp>
    </p:spTree>
    <p:extLst>
      <p:ext uri="{BB962C8B-B14F-4D97-AF65-F5344CB8AC3E}">
        <p14:creationId xmlns:p14="http://schemas.microsoft.com/office/powerpoint/2010/main" val="31975062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89D51DF-15DA-C00E-5796-B3E397B5F82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6617E1A-4BE7-52CC-C555-BEC3D6F217F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90693A-1288-91D0-0F39-CC8CB6344337}"/>
              </a:ext>
            </a:extLst>
          </p:cNvPr>
          <p:cNvSpPr>
            <a:spLocks noGrp="1"/>
          </p:cNvSpPr>
          <p:nvPr>
            <p:ph type="dt" sz="half" idx="10"/>
          </p:nvPr>
        </p:nvSpPr>
        <p:spPr/>
        <p:txBody>
          <a:bodyPr/>
          <a:lstStyle/>
          <a:p>
            <a:fld id="{E3790AA0-D98F-5E47-B019-273EAB0F2069}" type="datetimeFigureOut">
              <a:rPr lang="en-US" smtClean="0"/>
              <a:t>4/7/2024</a:t>
            </a:fld>
            <a:endParaRPr lang="en-US"/>
          </a:p>
        </p:txBody>
      </p:sp>
      <p:sp>
        <p:nvSpPr>
          <p:cNvPr id="5" name="Footer Placeholder 4">
            <a:extLst>
              <a:ext uri="{FF2B5EF4-FFF2-40B4-BE49-F238E27FC236}">
                <a16:creationId xmlns:a16="http://schemas.microsoft.com/office/drawing/2014/main" id="{BD490699-CF2C-2A03-6709-4D2D3F2925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218FC0A-10F1-47E4-1413-CACE154AE8DE}"/>
              </a:ext>
            </a:extLst>
          </p:cNvPr>
          <p:cNvSpPr>
            <a:spLocks noGrp="1"/>
          </p:cNvSpPr>
          <p:nvPr>
            <p:ph type="sldNum" sz="quarter" idx="12"/>
          </p:nvPr>
        </p:nvSpPr>
        <p:spPr/>
        <p:txBody>
          <a:bodyPr/>
          <a:lstStyle/>
          <a:p>
            <a:fld id="{E174794E-AB62-D040-B79D-3A1A6A76663E}" type="slidenum">
              <a:rPr lang="en-US" smtClean="0"/>
              <a:t>‹#›</a:t>
            </a:fld>
            <a:endParaRPr lang="en-US"/>
          </a:p>
        </p:txBody>
      </p:sp>
    </p:spTree>
    <p:extLst>
      <p:ext uri="{BB962C8B-B14F-4D97-AF65-F5344CB8AC3E}">
        <p14:creationId xmlns:p14="http://schemas.microsoft.com/office/powerpoint/2010/main" val="10102430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BF4E480B-94D6-46F9-A2B6-B98D311FDC19}"/>
              </a:ext>
            </a:extLst>
          </p:cNvPr>
          <p:cNvGrpSpPr/>
          <p:nvPr/>
        </p:nvGrpSpPr>
        <p:grpSpPr>
          <a:xfrm>
            <a:off x="0" y="0"/>
            <a:ext cx="12191999" cy="6861600"/>
            <a:chOff x="1" y="0"/>
            <a:chExt cx="12191999" cy="6861600"/>
          </a:xfrm>
        </p:grpSpPr>
        <p:sp>
          <p:nvSpPr>
            <p:cNvPr id="10" name="Rectangle 9">
              <a:extLst>
                <a:ext uri="{FF2B5EF4-FFF2-40B4-BE49-F238E27FC236}">
                  <a16:creationId xmlns:a16="http://schemas.microsoft.com/office/drawing/2014/main" id="{07183CDE-91A1-40C3-8E80-66F89E1C2D53}"/>
                </a:ext>
              </a:extLst>
            </p:cNvPr>
            <p:cNvSpPr>
              <a:spLocks noChangeAspect="1"/>
            </p:cNvSpPr>
            <p:nvPr/>
          </p:nvSpPr>
          <p:spPr>
            <a:xfrm rot="16200000">
              <a:off x="1" y="1640114"/>
              <a:ext cx="5217886" cy="5217886"/>
            </a:xfrm>
            <a:prstGeom prst="rect">
              <a:avLst/>
            </a:prstGeom>
            <a:gradFill flip="none" rotWithShape="1">
              <a:gsLst>
                <a:gs pos="0">
                  <a:schemeClr val="accent2">
                    <a:alpha val="60000"/>
                  </a:schemeClr>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1" name="Oval 10">
              <a:extLst>
                <a:ext uri="{FF2B5EF4-FFF2-40B4-BE49-F238E27FC236}">
                  <a16:creationId xmlns:a16="http://schemas.microsoft.com/office/drawing/2014/main" id="{A6756515-F9AA-46BD-8DD2-AA15BA492AC0}"/>
                </a:ext>
              </a:extLst>
            </p:cNvPr>
            <p:cNvSpPr>
              <a:spLocks noChangeAspect="1"/>
            </p:cNvSpPr>
            <p:nvPr/>
          </p:nvSpPr>
          <p:spPr>
            <a:xfrm>
              <a:off x="6384514" y="0"/>
              <a:ext cx="4320000" cy="4320000"/>
            </a:xfrm>
            <a:prstGeom prst="ellipse">
              <a:avLst/>
            </a:prstGeom>
            <a:solidFill>
              <a:schemeClr val="accent3">
                <a:alpha val="96000"/>
              </a:schemeClr>
            </a:solidFill>
            <a:ln>
              <a:noFill/>
            </a:ln>
            <a:effectLst>
              <a:softEdge rad="1016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2" name="Oval 11">
              <a:extLst>
                <a:ext uri="{FF2B5EF4-FFF2-40B4-BE49-F238E27FC236}">
                  <a16:creationId xmlns:a16="http://schemas.microsoft.com/office/drawing/2014/main" id="{ABA365E2-8B71-408B-9092-0104216AC7AC}"/>
                </a:ext>
              </a:extLst>
            </p:cNvPr>
            <p:cNvSpPr>
              <a:spLocks noChangeAspect="1"/>
            </p:cNvSpPr>
            <p:nvPr/>
          </p:nvSpPr>
          <p:spPr>
            <a:xfrm>
              <a:off x="6119057" y="1230054"/>
              <a:ext cx="5506886" cy="5506886"/>
            </a:xfrm>
            <a:prstGeom prst="ellipse">
              <a:avLst/>
            </a:prstGeom>
            <a:solidFill>
              <a:schemeClr val="accent2">
                <a:alpha val="60000"/>
              </a:schemeClr>
            </a:solidFill>
            <a:ln>
              <a:noFill/>
            </a:ln>
            <a:effectLst>
              <a:softEdge rad="1270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grpSp>
          <p:nvGrpSpPr>
            <p:cNvPr id="13" name="Group 12">
              <a:extLst>
                <a:ext uri="{FF2B5EF4-FFF2-40B4-BE49-F238E27FC236}">
                  <a16:creationId xmlns:a16="http://schemas.microsoft.com/office/drawing/2014/main" id="{BEDB8D7A-1BF6-4CDB-B93A-7736955F5043}"/>
                </a:ext>
              </a:extLst>
            </p:cNvPr>
            <p:cNvGrpSpPr>
              <a:grpSpLocks noChangeAspect="1"/>
            </p:cNvGrpSpPr>
            <p:nvPr/>
          </p:nvGrpSpPr>
          <p:grpSpPr>
            <a:xfrm>
              <a:off x="690092" y="0"/>
              <a:ext cx="10800000" cy="6858000"/>
              <a:chOff x="2328000" y="0"/>
              <a:chExt cx="2880000" cy="1440000"/>
            </a:xfrm>
          </p:grpSpPr>
          <p:sp>
            <p:nvSpPr>
              <p:cNvPr id="18" name="Rectangle 17">
                <a:extLst>
                  <a:ext uri="{FF2B5EF4-FFF2-40B4-BE49-F238E27FC236}">
                    <a16:creationId xmlns:a16="http://schemas.microsoft.com/office/drawing/2014/main" id="{5AACD774-5167-46C7-8A62-6E2FE4BE9469}"/>
                  </a:ext>
                </a:extLst>
              </p:cNvPr>
              <p:cNvSpPr/>
              <p:nvPr/>
            </p:nvSpPr>
            <p:spPr>
              <a:xfrm>
                <a:off x="3768000" y="0"/>
                <a:ext cx="1440000" cy="144000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9" name="Rectangle 18">
                <a:extLst>
                  <a:ext uri="{FF2B5EF4-FFF2-40B4-BE49-F238E27FC236}">
                    <a16:creationId xmlns:a16="http://schemas.microsoft.com/office/drawing/2014/main" id="{06E0F2D8-452E-48F9-9912-C47EAEAE1802}"/>
                  </a:ext>
                </a:extLst>
              </p:cNvPr>
              <p:cNvSpPr/>
              <p:nvPr/>
            </p:nvSpPr>
            <p:spPr>
              <a:xfrm flipH="1">
                <a:off x="2328000" y="0"/>
                <a:ext cx="1440000" cy="144000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grpSp>
          <p:nvGrpSpPr>
            <p:cNvPr id="14" name="Group 13">
              <a:extLst>
                <a:ext uri="{FF2B5EF4-FFF2-40B4-BE49-F238E27FC236}">
                  <a16:creationId xmlns:a16="http://schemas.microsoft.com/office/drawing/2014/main" id="{91FBBF95-430B-427C-A6E8-DB899217FC00}"/>
                </a:ext>
              </a:extLst>
            </p:cNvPr>
            <p:cNvGrpSpPr>
              <a:grpSpLocks noChangeAspect="1"/>
            </p:cNvGrpSpPr>
            <p:nvPr/>
          </p:nvGrpSpPr>
          <p:grpSpPr>
            <a:xfrm rot="5400000">
              <a:off x="7048499" y="1714500"/>
              <a:ext cx="6858000" cy="3429000"/>
              <a:chOff x="0" y="0"/>
              <a:chExt cx="2880000" cy="1440000"/>
            </a:xfrm>
          </p:grpSpPr>
          <p:sp>
            <p:nvSpPr>
              <p:cNvPr id="16" name="Rectangle 15">
                <a:extLst>
                  <a:ext uri="{FF2B5EF4-FFF2-40B4-BE49-F238E27FC236}">
                    <a16:creationId xmlns:a16="http://schemas.microsoft.com/office/drawing/2014/main" id="{BEE64698-3ED2-4395-B7FC-65248E437E0A}"/>
                  </a:ext>
                </a:extLst>
              </p:cNvPr>
              <p:cNvSpPr/>
              <p:nvPr/>
            </p:nvSpPr>
            <p:spPr>
              <a:xfrm>
                <a:off x="144000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7" name="Rectangle 16">
                <a:extLst>
                  <a:ext uri="{FF2B5EF4-FFF2-40B4-BE49-F238E27FC236}">
                    <a16:creationId xmlns:a16="http://schemas.microsoft.com/office/drawing/2014/main" id="{FE20B1E1-CE09-4C2A-A3FB-DB8026C54E98}"/>
                  </a:ext>
                </a:extLst>
              </p:cNvPr>
              <p:cNvSpPr/>
              <p:nvPr/>
            </p:nvSpPr>
            <p:spPr>
              <a:xfrm flipH="1">
                <a:off x="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sp>
          <p:nvSpPr>
            <p:cNvPr id="15" name="Rectangle 14">
              <a:extLst>
                <a:ext uri="{FF2B5EF4-FFF2-40B4-BE49-F238E27FC236}">
                  <a16:creationId xmlns:a16="http://schemas.microsoft.com/office/drawing/2014/main" id="{0CB2405B-A907-48B3-906A-FB3573C0B282}"/>
                </a:ext>
              </a:extLst>
            </p:cNvPr>
            <p:cNvSpPr>
              <a:spLocks noChangeAspect="1"/>
            </p:cNvSpPr>
            <p:nvPr/>
          </p:nvSpPr>
          <p:spPr>
            <a:xfrm rot="10800000">
              <a:off x="5602287" y="271887"/>
              <a:ext cx="6589713" cy="6589713"/>
            </a:xfrm>
            <a:prstGeom prst="rect">
              <a:avLst/>
            </a:prstGeom>
            <a:gradFill flip="none" rotWithShape="1">
              <a:gsLst>
                <a:gs pos="0">
                  <a:schemeClr val="accent3"/>
                </a:gs>
                <a:gs pos="60000">
                  <a:schemeClr val="accent3">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sp>
        <p:nvSpPr>
          <p:cNvPr id="20" name="Rectangle 19">
            <a:extLst>
              <a:ext uri="{FF2B5EF4-FFF2-40B4-BE49-F238E27FC236}">
                <a16:creationId xmlns:a16="http://schemas.microsoft.com/office/drawing/2014/main" id="{6DC8E2D9-6729-4614-8667-C1016D3182E4}"/>
              </a:ext>
            </a:extLst>
          </p:cNvPr>
          <p:cNvSpPr/>
          <p:nvPr/>
        </p:nvSpPr>
        <p:spPr>
          <a:xfrm>
            <a:off x="0" y="0"/>
            <a:ext cx="12192000" cy="6858000"/>
          </a:xfrm>
          <a:prstGeom prst="rect">
            <a:avLst/>
          </a:prstGeom>
          <a:solidFill>
            <a:schemeClr val="bg2">
              <a:alpha val="4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sp>
        <p:nvSpPr>
          <p:cNvPr id="2" name="Title 1">
            <a:extLst>
              <a:ext uri="{FF2B5EF4-FFF2-40B4-BE49-F238E27FC236}">
                <a16:creationId xmlns:a16="http://schemas.microsoft.com/office/drawing/2014/main" id="{85CEEBB1-1A1F-4A2C-B805-719CF98F68AB}"/>
              </a:ext>
            </a:extLst>
          </p:cNvPr>
          <p:cNvSpPr>
            <a:spLocks noGrp="1"/>
          </p:cNvSpPr>
          <p:nvPr>
            <p:ph type="ctrTitle"/>
          </p:nvPr>
        </p:nvSpPr>
        <p:spPr>
          <a:xfrm>
            <a:off x="540000" y="540000"/>
            <a:ext cx="11090273" cy="3798000"/>
          </a:xfrm>
        </p:spPr>
        <p:txBody>
          <a:bodyPr anchor="b"/>
          <a:lstStyle>
            <a:lvl1pPr algn="l">
              <a:defRPr sz="88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3D6CC87B-ED2D-4303-BD40-E7AF14C03EF1}"/>
              </a:ext>
            </a:extLst>
          </p:cNvPr>
          <p:cNvSpPr>
            <a:spLocks noGrp="1"/>
          </p:cNvSpPr>
          <p:nvPr>
            <p:ph type="subTitle" idx="1"/>
          </p:nvPr>
        </p:nvSpPr>
        <p:spPr>
          <a:xfrm>
            <a:off x="540000" y="4508500"/>
            <a:ext cx="7345362" cy="1800224"/>
          </a:xfrm>
        </p:spPr>
        <p:txBody>
          <a:bodyPr/>
          <a:lstStyle>
            <a:lvl1pPr marL="0" indent="0" algn="l">
              <a:buNone/>
              <a:defRPr sz="1600" cap="all" spc="3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D5D880B4-5679-491C-963F-EC47B048C559}"/>
              </a:ext>
            </a:extLst>
          </p:cNvPr>
          <p:cNvSpPr>
            <a:spLocks noGrp="1"/>
          </p:cNvSpPr>
          <p:nvPr>
            <p:ph type="dt" sz="half" idx="10"/>
          </p:nvPr>
        </p:nvSpPr>
        <p:spPr/>
        <p:txBody>
          <a:bodyPr/>
          <a:lstStyle/>
          <a:p>
            <a:fld id="{7CF0BCE0-945C-4FDF-95A1-2149B1FF5B83}" type="datetimeFigureOut">
              <a:rPr lang="en-US" smtClean="0"/>
              <a:t>4/7/2024</a:t>
            </a:fld>
            <a:endParaRPr lang="en-US"/>
          </a:p>
        </p:txBody>
      </p:sp>
      <p:sp>
        <p:nvSpPr>
          <p:cNvPr id="5" name="Footer Placeholder 4">
            <a:extLst>
              <a:ext uri="{FF2B5EF4-FFF2-40B4-BE49-F238E27FC236}">
                <a16:creationId xmlns:a16="http://schemas.microsoft.com/office/drawing/2014/main" id="{01865D6D-3F98-4BE8-A069-B964099028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A0CD51D-8E06-4959-88C9-647415079FC1}"/>
              </a:ext>
            </a:extLst>
          </p:cNvPr>
          <p:cNvSpPr>
            <a:spLocks noGrp="1"/>
          </p:cNvSpPr>
          <p:nvPr>
            <p:ph type="sldNum" sz="quarter" idx="12"/>
          </p:nvPr>
        </p:nvSpPr>
        <p:spPr/>
        <p:txBody>
          <a:bodyPr/>
          <a:lstStyle/>
          <a:p>
            <a:fld id="{4CD77608-3819-479B-BB98-C216BA724EFE}" type="slidenum">
              <a:rPr lang="en-US" smtClean="0"/>
              <a:t>‹#›</a:t>
            </a:fld>
            <a:endParaRPr lang="en-US"/>
          </a:p>
        </p:txBody>
      </p:sp>
    </p:spTree>
    <p:extLst>
      <p:ext uri="{BB962C8B-B14F-4D97-AF65-F5344CB8AC3E}">
        <p14:creationId xmlns:p14="http://schemas.microsoft.com/office/powerpoint/2010/main" val="19230663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67416F32-9D98-4340-82E8-E90CE00AD2AC}"/>
              </a:ext>
            </a:extLst>
          </p:cNvPr>
          <p:cNvGrpSpPr/>
          <p:nvPr/>
        </p:nvGrpSpPr>
        <p:grpSpPr>
          <a:xfrm flipV="1">
            <a:off x="0" y="-1"/>
            <a:ext cx="12191999" cy="6861601"/>
            <a:chOff x="0" y="-1"/>
            <a:chExt cx="12191999" cy="6861601"/>
          </a:xfrm>
        </p:grpSpPr>
        <p:sp>
          <p:nvSpPr>
            <p:cNvPr id="20" name="Rectangle 19">
              <a:extLst>
                <a:ext uri="{FF2B5EF4-FFF2-40B4-BE49-F238E27FC236}">
                  <a16:creationId xmlns:a16="http://schemas.microsoft.com/office/drawing/2014/main" id="{66375AB4-82BB-418F-A50F-6180F68724A4}"/>
                </a:ext>
              </a:extLst>
            </p:cNvPr>
            <p:cNvSpPr>
              <a:spLocks noChangeAspect="1"/>
            </p:cNvSpPr>
            <p:nvPr/>
          </p:nvSpPr>
          <p:spPr>
            <a:xfrm>
              <a:off x="0" y="0"/>
              <a:ext cx="5217886" cy="5217886"/>
            </a:xfrm>
            <a:prstGeom prst="rect">
              <a:avLst/>
            </a:prstGeom>
            <a:gradFill flip="none" rotWithShape="1">
              <a:gsLst>
                <a:gs pos="0">
                  <a:schemeClr val="accent2">
                    <a:alpha val="60000"/>
                  </a:schemeClr>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21" name="Oval 20">
              <a:extLst>
                <a:ext uri="{FF2B5EF4-FFF2-40B4-BE49-F238E27FC236}">
                  <a16:creationId xmlns:a16="http://schemas.microsoft.com/office/drawing/2014/main" id="{3FDD54B2-4A3F-4BFE-8FF0-82CA73F4AE8F}"/>
                </a:ext>
              </a:extLst>
            </p:cNvPr>
            <p:cNvSpPr>
              <a:spLocks noChangeAspect="1"/>
            </p:cNvSpPr>
            <p:nvPr/>
          </p:nvSpPr>
          <p:spPr>
            <a:xfrm>
              <a:off x="5750280" y="2148106"/>
              <a:ext cx="4320000" cy="4320000"/>
            </a:xfrm>
            <a:prstGeom prst="ellipse">
              <a:avLst/>
            </a:prstGeom>
            <a:solidFill>
              <a:schemeClr val="accent3">
                <a:alpha val="60000"/>
              </a:schemeClr>
            </a:solidFill>
            <a:ln>
              <a:noFill/>
            </a:ln>
            <a:effectLst>
              <a:softEdge rad="1016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22" name="Oval 21">
              <a:extLst>
                <a:ext uri="{FF2B5EF4-FFF2-40B4-BE49-F238E27FC236}">
                  <a16:creationId xmlns:a16="http://schemas.microsoft.com/office/drawing/2014/main" id="{30876F96-77AB-4E72-B1D2-FA45F4E3C04D}"/>
                </a:ext>
              </a:extLst>
            </p:cNvPr>
            <p:cNvSpPr>
              <a:spLocks noChangeAspect="1"/>
            </p:cNvSpPr>
            <p:nvPr/>
          </p:nvSpPr>
          <p:spPr>
            <a:xfrm>
              <a:off x="0" y="0"/>
              <a:ext cx="6347046" cy="6347046"/>
            </a:xfrm>
            <a:prstGeom prst="ellipse">
              <a:avLst/>
            </a:prstGeom>
            <a:solidFill>
              <a:schemeClr val="accent3">
                <a:alpha val="20000"/>
              </a:schemeClr>
            </a:solidFill>
            <a:ln>
              <a:noFill/>
            </a:ln>
            <a:effectLst>
              <a:softEdge rad="1270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grpSp>
          <p:nvGrpSpPr>
            <p:cNvPr id="23" name="Group 22">
              <a:extLst>
                <a:ext uri="{FF2B5EF4-FFF2-40B4-BE49-F238E27FC236}">
                  <a16:creationId xmlns:a16="http://schemas.microsoft.com/office/drawing/2014/main" id="{BB08A2E9-6518-449E-940B-8518A1D850BB}"/>
                </a:ext>
              </a:extLst>
            </p:cNvPr>
            <p:cNvGrpSpPr>
              <a:grpSpLocks noChangeAspect="1"/>
            </p:cNvGrpSpPr>
            <p:nvPr/>
          </p:nvGrpSpPr>
          <p:grpSpPr>
            <a:xfrm rot="10800000">
              <a:off x="0" y="-1"/>
              <a:ext cx="10800000" cy="6858000"/>
              <a:chOff x="2328000" y="0"/>
              <a:chExt cx="2880000" cy="1440000"/>
            </a:xfrm>
          </p:grpSpPr>
          <p:sp>
            <p:nvSpPr>
              <p:cNvPr id="28" name="Rectangle 27">
                <a:extLst>
                  <a:ext uri="{FF2B5EF4-FFF2-40B4-BE49-F238E27FC236}">
                    <a16:creationId xmlns:a16="http://schemas.microsoft.com/office/drawing/2014/main" id="{60A86BE0-76B3-4EA0-BA2D-05266013A814}"/>
                  </a:ext>
                </a:extLst>
              </p:cNvPr>
              <p:cNvSpPr/>
              <p:nvPr/>
            </p:nvSpPr>
            <p:spPr>
              <a:xfrm>
                <a:off x="3768000" y="0"/>
                <a:ext cx="1440000" cy="144000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29" name="Rectangle 28">
                <a:extLst>
                  <a:ext uri="{FF2B5EF4-FFF2-40B4-BE49-F238E27FC236}">
                    <a16:creationId xmlns:a16="http://schemas.microsoft.com/office/drawing/2014/main" id="{6BA13564-810C-4398-AA63-67B020811FCB}"/>
                  </a:ext>
                </a:extLst>
              </p:cNvPr>
              <p:cNvSpPr/>
              <p:nvPr/>
            </p:nvSpPr>
            <p:spPr>
              <a:xfrm flipH="1">
                <a:off x="2328000" y="0"/>
                <a:ext cx="1440000" cy="144000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sp>
          <p:nvSpPr>
            <p:cNvPr id="25" name="Rectangle 24">
              <a:extLst>
                <a:ext uri="{FF2B5EF4-FFF2-40B4-BE49-F238E27FC236}">
                  <a16:creationId xmlns:a16="http://schemas.microsoft.com/office/drawing/2014/main" id="{3555E1EF-6216-47FA-BBCA-7C0C8C2DAB8C}"/>
                </a:ext>
              </a:extLst>
            </p:cNvPr>
            <p:cNvSpPr>
              <a:spLocks noChangeAspect="1"/>
            </p:cNvSpPr>
            <p:nvPr/>
          </p:nvSpPr>
          <p:spPr>
            <a:xfrm rot="10800000">
              <a:off x="5602286" y="271887"/>
              <a:ext cx="6589713" cy="6589713"/>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sp>
        <p:nvSpPr>
          <p:cNvPr id="32" name="Rectangle 31">
            <a:extLst>
              <a:ext uri="{FF2B5EF4-FFF2-40B4-BE49-F238E27FC236}">
                <a16:creationId xmlns:a16="http://schemas.microsoft.com/office/drawing/2014/main" id="{D8D85657-6A77-4466-887F-EE948B9CD2B2}"/>
              </a:ext>
            </a:extLst>
          </p:cNvPr>
          <p:cNvSpPr/>
          <p:nvPr/>
        </p:nvSpPr>
        <p:spPr>
          <a:xfrm>
            <a:off x="0" y="0"/>
            <a:ext cx="12192000" cy="6858000"/>
          </a:xfrm>
          <a:prstGeom prst="rect">
            <a:avLst/>
          </a:prstGeom>
          <a:solidFill>
            <a:schemeClr val="bg2">
              <a:alpha val="4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sp>
        <p:nvSpPr>
          <p:cNvPr id="2" name="Title 1">
            <a:extLst>
              <a:ext uri="{FF2B5EF4-FFF2-40B4-BE49-F238E27FC236}">
                <a16:creationId xmlns:a16="http://schemas.microsoft.com/office/drawing/2014/main" id="{C5D35498-B0C3-40BD-9407-6D0C0587E52D}"/>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3492F85E-0893-4D8C-816A-5193CC6DC9C0}"/>
              </a:ext>
            </a:extLst>
          </p:cNvPr>
          <p:cNvSpPr>
            <a:spLocks noGrp="1"/>
          </p:cNvSpPr>
          <p:nvPr>
            <p:ph idx="1"/>
          </p:nvPr>
        </p:nvSpPr>
        <p:spPr/>
        <p:txBody>
          <a:bodyPr/>
          <a:lstStyle>
            <a:lvl1pPr marL="270000">
              <a:defRPr/>
            </a:lvl1pPr>
            <a:lvl2pPr>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D5D46A9C-9655-49F5-85B3-A8A37F4F5A8F}"/>
              </a:ext>
            </a:extLst>
          </p:cNvPr>
          <p:cNvSpPr>
            <a:spLocks noGrp="1"/>
          </p:cNvSpPr>
          <p:nvPr>
            <p:ph type="dt" sz="half" idx="10"/>
          </p:nvPr>
        </p:nvSpPr>
        <p:spPr/>
        <p:txBody>
          <a:bodyPr/>
          <a:lstStyle/>
          <a:p>
            <a:fld id="{7CF0BCE0-945C-4FDF-95A1-2149B1FF5B83}" type="datetimeFigureOut">
              <a:rPr lang="en-US" smtClean="0"/>
              <a:t>4/7/2024</a:t>
            </a:fld>
            <a:endParaRPr lang="en-US"/>
          </a:p>
        </p:txBody>
      </p:sp>
      <p:sp>
        <p:nvSpPr>
          <p:cNvPr id="5" name="Footer Placeholder 4">
            <a:extLst>
              <a:ext uri="{FF2B5EF4-FFF2-40B4-BE49-F238E27FC236}">
                <a16:creationId xmlns:a16="http://schemas.microsoft.com/office/drawing/2014/main" id="{72EF896C-71D7-487F-A1B9-CBBE6DF4D62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F8228E8-7B8A-4153-BEB2-BD5A69F25131}"/>
              </a:ext>
            </a:extLst>
          </p:cNvPr>
          <p:cNvSpPr>
            <a:spLocks noGrp="1"/>
          </p:cNvSpPr>
          <p:nvPr>
            <p:ph type="sldNum" sz="quarter" idx="12"/>
          </p:nvPr>
        </p:nvSpPr>
        <p:spPr/>
        <p:txBody>
          <a:bodyPr/>
          <a:lstStyle/>
          <a:p>
            <a:fld id="{4CD77608-3819-479B-BB98-C216BA724EFE}" type="slidenum">
              <a:rPr lang="en-US" smtClean="0"/>
              <a:t>‹#›</a:t>
            </a:fld>
            <a:endParaRPr lang="en-US"/>
          </a:p>
        </p:txBody>
      </p:sp>
    </p:spTree>
    <p:extLst>
      <p:ext uri="{BB962C8B-B14F-4D97-AF65-F5344CB8AC3E}">
        <p14:creationId xmlns:p14="http://schemas.microsoft.com/office/powerpoint/2010/main" val="14510276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1E54407D-DBA4-414C-ACA5-30D7B87C652B}"/>
              </a:ext>
            </a:extLst>
          </p:cNvPr>
          <p:cNvGrpSpPr/>
          <p:nvPr/>
        </p:nvGrpSpPr>
        <p:grpSpPr>
          <a:xfrm>
            <a:off x="0" y="0"/>
            <a:ext cx="12192000" cy="6858000"/>
            <a:chOff x="0" y="0"/>
            <a:chExt cx="12192000" cy="6858000"/>
          </a:xfrm>
        </p:grpSpPr>
        <p:sp>
          <p:nvSpPr>
            <p:cNvPr id="7" name="Rectangle 6">
              <a:extLst>
                <a:ext uri="{FF2B5EF4-FFF2-40B4-BE49-F238E27FC236}">
                  <a16:creationId xmlns:a16="http://schemas.microsoft.com/office/drawing/2014/main" id="{6BD518BC-8E44-4DAA-A8B9-2CFBD91DCDCD}"/>
                </a:ext>
              </a:extLst>
            </p:cNvPr>
            <p:cNvSpPr/>
            <p:nvPr/>
          </p:nvSpPr>
          <p:spPr>
            <a:xfrm rot="10800000" flipH="1">
              <a:off x="0" y="2019649"/>
              <a:ext cx="4838350" cy="483835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967C3660-39CD-431D-8E64-37508FFEAC96}"/>
                </a:ext>
              </a:extLst>
            </p:cNvPr>
            <p:cNvGrpSpPr>
              <a:grpSpLocks noChangeAspect="1"/>
            </p:cNvGrpSpPr>
            <p:nvPr/>
          </p:nvGrpSpPr>
          <p:grpSpPr>
            <a:xfrm>
              <a:off x="5603875" y="0"/>
              <a:ext cx="6521820" cy="3260910"/>
              <a:chOff x="0" y="0"/>
              <a:chExt cx="2880000" cy="1440000"/>
            </a:xfrm>
          </p:grpSpPr>
          <p:sp>
            <p:nvSpPr>
              <p:cNvPr id="9" name="Rectangle 8">
                <a:extLst>
                  <a:ext uri="{FF2B5EF4-FFF2-40B4-BE49-F238E27FC236}">
                    <a16:creationId xmlns:a16="http://schemas.microsoft.com/office/drawing/2014/main" id="{C4CCE569-E461-438A-A235-B96A542AF82F}"/>
                  </a:ext>
                </a:extLst>
              </p:cNvPr>
              <p:cNvSpPr/>
              <p:nvPr/>
            </p:nvSpPr>
            <p:spPr>
              <a:xfrm>
                <a:off x="144000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3F9DF1F-1F74-476C-AD41-22AC3F8A65A0}"/>
                  </a:ext>
                </a:extLst>
              </p:cNvPr>
              <p:cNvSpPr/>
              <p:nvPr/>
            </p:nvSpPr>
            <p:spPr>
              <a:xfrm flipH="1">
                <a:off x="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Rectangle 10">
              <a:extLst>
                <a:ext uri="{FF2B5EF4-FFF2-40B4-BE49-F238E27FC236}">
                  <a16:creationId xmlns:a16="http://schemas.microsoft.com/office/drawing/2014/main" id="{EBE49ED5-9713-43D1-AE9E-3F9FE5574077}"/>
                </a:ext>
              </a:extLst>
            </p:cNvPr>
            <p:cNvSpPr>
              <a:spLocks noChangeAspect="1"/>
            </p:cNvSpPr>
            <p:nvPr/>
          </p:nvSpPr>
          <p:spPr>
            <a:xfrm rot="5400000">
              <a:off x="5334000" y="0"/>
              <a:ext cx="6858000" cy="6858000"/>
            </a:xfrm>
            <a:prstGeom prst="rect">
              <a:avLst/>
            </a:prstGeom>
            <a:gradFill flip="none" rotWithShape="1">
              <a:gsLst>
                <a:gs pos="0">
                  <a:schemeClr val="accent3">
                    <a:alpha val="60000"/>
                  </a:schemeClr>
                </a:gs>
                <a:gs pos="60000">
                  <a:schemeClr val="accent3">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D21A2854-1482-4441-85EA-D7B9F3EF56D2}"/>
                </a:ext>
              </a:extLst>
            </p:cNvPr>
            <p:cNvSpPr>
              <a:spLocks noChangeAspect="1"/>
            </p:cNvSpPr>
            <p:nvPr/>
          </p:nvSpPr>
          <p:spPr>
            <a:xfrm>
              <a:off x="494887" y="2538000"/>
              <a:ext cx="4320000" cy="4320000"/>
            </a:xfrm>
            <a:prstGeom prst="ellipse">
              <a:avLst/>
            </a:prstGeom>
            <a:solidFill>
              <a:schemeClr val="accent2">
                <a:alpha val="20000"/>
              </a:schemeClr>
            </a:solidFill>
            <a:ln>
              <a:noFill/>
            </a:ln>
            <a:effectLst>
              <a:softEdge rad="1016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Rectangle 13">
            <a:extLst>
              <a:ext uri="{FF2B5EF4-FFF2-40B4-BE49-F238E27FC236}">
                <a16:creationId xmlns:a16="http://schemas.microsoft.com/office/drawing/2014/main" id="{FED36A6D-894D-44DA-851C-345A414F3F68}"/>
              </a:ext>
            </a:extLst>
          </p:cNvPr>
          <p:cNvSpPr/>
          <p:nvPr/>
        </p:nvSpPr>
        <p:spPr>
          <a:xfrm>
            <a:off x="0" y="0"/>
            <a:ext cx="12192000" cy="6858000"/>
          </a:xfrm>
          <a:prstGeom prst="rect">
            <a:avLst/>
          </a:prstGeom>
          <a:solidFill>
            <a:schemeClr val="bg2">
              <a:alpha val="4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sp>
        <p:nvSpPr>
          <p:cNvPr id="2" name="Title 1">
            <a:extLst>
              <a:ext uri="{FF2B5EF4-FFF2-40B4-BE49-F238E27FC236}">
                <a16:creationId xmlns:a16="http://schemas.microsoft.com/office/drawing/2014/main" id="{9D36F1DF-CD42-4695-A7D0-2F5B193057E9}"/>
              </a:ext>
            </a:extLst>
          </p:cNvPr>
          <p:cNvSpPr>
            <a:spLocks noGrp="1"/>
          </p:cNvSpPr>
          <p:nvPr>
            <p:ph type="title"/>
          </p:nvPr>
        </p:nvSpPr>
        <p:spPr>
          <a:xfrm>
            <a:off x="540000" y="540000"/>
            <a:ext cx="7345362" cy="5768725"/>
          </a:xfrm>
        </p:spPr>
        <p:txBody>
          <a:bodyPr anchor="t"/>
          <a:lstStyle>
            <a:lvl1pPr>
              <a:defRPr sz="88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FA549160-0F86-4FCA-8718-6980E99C7938}"/>
              </a:ext>
            </a:extLst>
          </p:cNvPr>
          <p:cNvSpPr>
            <a:spLocks noGrp="1"/>
          </p:cNvSpPr>
          <p:nvPr>
            <p:ph type="body" idx="1"/>
          </p:nvPr>
        </p:nvSpPr>
        <p:spPr>
          <a:xfrm>
            <a:off x="8075612" y="540000"/>
            <a:ext cx="3565523" cy="5768725"/>
          </a:xfrm>
        </p:spPr>
        <p:txBody>
          <a:bodyPr anchor="t"/>
          <a:lstStyle>
            <a:lvl1pPr marL="0" indent="0">
              <a:buNone/>
              <a:defRPr sz="1800" cap="all" spc="300"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B5C6CBB-DABA-4F2E-8574-46747E15EA1A}"/>
              </a:ext>
            </a:extLst>
          </p:cNvPr>
          <p:cNvSpPr>
            <a:spLocks noGrp="1"/>
          </p:cNvSpPr>
          <p:nvPr>
            <p:ph type="dt" sz="half" idx="10"/>
          </p:nvPr>
        </p:nvSpPr>
        <p:spPr/>
        <p:txBody>
          <a:bodyPr/>
          <a:lstStyle/>
          <a:p>
            <a:fld id="{7CF0BCE0-945C-4FDF-95A1-2149B1FF5B83}" type="datetimeFigureOut">
              <a:rPr lang="en-US" smtClean="0"/>
              <a:t>4/7/2024</a:t>
            </a:fld>
            <a:endParaRPr lang="en-US" dirty="0"/>
          </a:p>
        </p:txBody>
      </p:sp>
      <p:sp>
        <p:nvSpPr>
          <p:cNvPr id="5" name="Footer Placeholder 4">
            <a:extLst>
              <a:ext uri="{FF2B5EF4-FFF2-40B4-BE49-F238E27FC236}">
                <a16:creationId xmlns:a16="http://schemas.microsoft.com/office/drawing/2014/main" id="{8FAF86BC-9ECC-439C-BF2E-F0B7EF193B5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C742552-C4C9-44EE-B7CB-5A652393BA20}"/>
              </a:ext>
            </a:extLst>
          </p:cNvPr>
          <p:cNvSpPr>
            <a:spLocks noGrp="1"/>
          </p:cNvSpPr>
          <p:nvPr>
            <p:ph type="sldNum" sz="quarter" idx="12"/>
          </p:nvPr>
        </p:nvSpPr>
        <p:spPr/>
        <p:txBody>
          <a:bodyPr/>
          <a:lstStyle/>
          <a:p>
            <a:fld id="{4CD77608-3819-479B-BB98-C216BA724EFE}" type="slidenum">
              <a:rPr lang="en-US" smtClean="0"/>
              <a:t>‹#›</a:t>
            </a:fld>
            <a:endParaRPr lang="en-US"/>
          </a:p>
        </p:txBody>
      </p:sp>
    </p:spTree>
    <p:extLst>
      <p:ext uri="{BB962C8B-B14F-4D97-AF65-F5344CB8AC3E}">
        <p14:creationId xmlns:p14="http://schemas.microsoft.com/office/powerpoint/2010/main" val="10913444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A5774299-531D-4CAC-881D-7EB68BC99FCC}"/>
              </a:ext>
            </a:extLst>
          </p:cNvPr>
          <p:cNvGrpSpPr/>
          <p:nvPr/>
        </p:nvGrpSpPr>
        <p:grpSpPr>
          <a:xfrm>
            <a:off x="0" y="-3"/>
            <a:ext cx="12192000" cy="6858003"/>
            <a:chOff x="0" y="-3"/>
            <a:chExt cx="12192000" cy="6858003"/>
          </a:xfrm>
        </p:grpSpPr>
        <p:sp useBgFill="1">
          <p:nvSpPr>
            <p:cNvPr id="9" name="Rectangle 8">
              <a:extLst>
                <a:ext uri="{FF2B5EF4-FFF2-40B4-BE49-F238E27FC236}">
                  <a16:creationId xmlns:a16="http://schemas.microsoft.com/office/drawing/2014/main" id="{A17676CF-DDCC-48C1-AC68-CDA0B9E47FD8}"/>
                </a:ext>
              </a:extLst>
            </p:cNvPr>
            <p:cNvSpPr/>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E052D363-F6F5-455B-A2F2-A12B30CEE528}"/>
                </a:ext>
              </a:extLst>
            </p:cNvPr>
            <p:cNvGrpSpPr>
              <a:grpSpLocks noChangeAspect="1"/>
            </p:cNvGrpSpPr>
            <p:nvPr/>
          </p:nvGrpSpPr>
          <p:grpSpPr>
            <a:xfrm>
              <a:off x="672000" y="-3"/>
              <a:ext cx="11520000" cy="5760000"/>
              <a:chOff x="5981700" y="-1"/>
              <a:chExt cx="6042660" cy="3021330"/>
            </a:xfrm>
          </p:grpSpPr>
          <p:sp>
            <p:nvSpPr>
              <p:cNvPr id="17" name="Rectangle 16">
                <a:extLst>
                  <a:ext uri="{FF2B5EF4-FFF2-40B4-BE49-F238E27FC236}">
                    <a16:creationId xmlns:a16="http://schemas.microsoft.com/office/drawing/2014/main" id="{D0C396B8-00CA-4AE9-A0A5-B4E2B2A2AC07}"/>
                  </a:ext>
                </a:extLst>
              </p:cNvPr>
              <p:cNvSpPr/>
              <p:nvPr/>
            </p:nvSpPr>
            <p:spPr>
              <a:xfrm>
                <a:off x="9003030" y="-1"/>
                <a:ext cx="3021330" cy="3021330"/>
              </a:xfrm>
              <a:prstGeom prst="rect">
                <a:avLst/>
              </a:prstGeom>
              <a:gradFill flip="none" rotWithShape="1">
                <a:gsLst>
                  <a:gs pos="0">
                    <a:schemeClr val="accent1">
                      <a:alpha val="60000"/>
                    </a:schemeClr>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F6660166-3107-4058-A259-59B0527306BD}"/>
                  </a:ext>
                </a:extLst>
              </p:cNvPr>
              <p:cNvSpPr/>
              <p:nvPr/>
            </p:nvSpPr>
            <p:spPr>
              <a:xfrm flipH="1">
                <a:off x="5981700" y="-1"/>
                <a:ext cx="3021330" cy="3021330"/>
              </a:xfrm>
              <a:prstGeom prst="rect">
                <a:avLst/>
              </a:prstGeom>
              <a:gradFill flip="none" rotWithShape="1">
                <a:gsLst>
                  <a:gs pos="0">
                    <a:schemeClr val="accent1">
                      <a:alpha val="60000"/>
                    </a:schemeClr>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Rectangle 10">
              <a:extLst>
                <a:ext uri="{FF2B5EF4-FFF2-40B4-BE49-F238E27FC236}">
                  <a16:creationId xmlns:a16="http://schemas.microsoft.com/office/drawing/2014/main" id="{42BE934E-3063-4D0F-AFDE-68D58D336CBE}"/>
                </a:ext>
              </a:extLst>
            </p:cNvPr>
            <p:cNvSpPr>
              <a:spLocks noChangeAspect="1"/>
            </p:cNvSpPr>
            <p:nvPr/>
          </p:nvSpPr>
          <p:spPr>
            <a:xfrm rot="5400000">
              <a:off x="5334000" y="0"/>
              <a:ext cx="6858000" cy="6858000"/>
            </a:xfrm>
            <a:prstGeom prst="rect">
              <a:avLst/>
            </a:prstGeom>
            <a:gradFill flip="none" rotWithShape="1">
              <a:gsLst>
                <a:gs pos="0">
                  <a:schemeClr val="accent3">
                    <a:alpha val="60000"/>
                  </a:schemeClr>
                </a:gs>
                <a:gs pos="60000">
                  <a:schemeClr val="accent3">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039660FA-744A-4CB3-9BED-C59793E3BF32}"/>
                </a:ext>
              </a:extLst>
            </p:cNvPr>
            <p:cNvSpPr>
              <a:spLocks noChangeAspect="1"/>
            </p:cNvSpPr>
            <p:nvPr/>
          </p:nvSpPr>
          <p:spPr>
            <a:xfrm>
              <a:off x="0" y="2538000"/>
              <a:ext cx="4320000" cy="4320000"/>
            </a:xfrm>
            <a:prstGeom prst="ellipse">
              <a:avLst/>
            </a:prstGeom>
            <a:solidFill>
              <a:schemeClr val="accent3">
                <a:alpha val="40000"/>
              </a:schemeClr>
            </a:solidFill>
            <a:ln>
              <a:noFill/>
            </a:ln>
            <a:effectLst>
              <a:softEdge rad="1270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AE313EEC-733B-4019-8A0B-3FA768B8DB7A}"/>
                </a:ext>
              </a:extLst>
            </p:cNvPr>
            <p:cNvGrpSpPr/>
            <p:nvPr/>
          </p:nvGrpSpPr>
          <p:grpSpPr>
            <a:xfrm rot="10800000">
              <a:off x="1" y="2948940"/>
              <a:ext cx="7818118" cy="3909059"/>
              <a:chOff x="0" y="0"/>
              <a:chExt cx="2880000" cy="1440000"/>
            </a:xfrm>
          </p:grpSpPr>
          <p:sp>
            <p:nvSpPr>
              <p:cNvPr id="15" name="Rectangle 14">
                <a:extLst>
                  <a:ext uri="{FF2B5EF4-FFF2-40B4-BE49-F238E27FC236}">
                    <a16:creationId xmlns:a16="http://schemas.microsoft.com/office/drawing/2014/main" id="{421FE91F-780C-4ABD-ADE8-0EFDB7196A10}"/>
                  </a:ext>
                </a:extLst>
              </p:cNvPr>
              <p:cNvSpPr/>
              <p:nvPr/>
            </p:nvSpPr>
            <p:spPr>
              <a:xfrm>
                <a:off x="144000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109EA389-EE78-4475-A390-5EDED23C2D68}"/>
                  </a:ext>
                </a:extLst>
              </p:cNvPr>
              <p:cNvSpPr/>
              <p:nvPr/>
            </p:nvSpPr>
            <p:spPr>
              <a:xfrm flipH="1">
                <a:off x="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Rectangle 13">
              <a:extLst>
                <a:ext uri="{FF2B5EF4-FFF2-40B4-BE49-F238E27FC236}">
                  <a16:creationId xmlns:a16="http://schemas.microsoft.com/office/drawing/2014/main" id="{5E492A94-8867-4C62-9D40-4023C41E0AF8}"/>
                </a:ext>
              </a:extLst>
            </p:cNvPr>
            <p:cNvSpPr>
              <a:spLocks noChangeAspect="1"/>
            </p:cNvSpPr>
            <p:nvPr/>
          </p:nvSpPr>
          <p:spPr>
            <a:xfrm rot="10800000" flipH="1">
              <a:off x="0" y="521786"/>
              <a:ext cx="6336213" cy="6336213"/>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Rectangle 18">
            <a:extLst>
              <a:ext uri="{FF2B5EF4-FFF2-40B4-BE49-F238E27FC236}">
                <a16:creationId xmlns:a16="http://schemas.microsoft.com/office/drawing/2014/main" id="{A3DAD7C5-BA12-4557-8BC4-72C69B0D59DD}"/>
              </a:ext>
            </a:extLst>
          </p:cNvPr>
          <p:cNvSpPr/>
          <p:nvPr/>
        </p:nvSpPr>
        <p:spPr>
          <a:xfrm>
            <a:off x="0" y="0"/>
            <a:ext cx="12192000" cy="6858000"/>
          </a:xfrm>
          <a:prstGeom prst="rect">
            <a:avLst/>
          </a:prstGeom>
          <a:solidFill>
            <a:schemeClr val="bg2">
              <a:alpha val="4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sp>
        <p:nvSpPr>
          <p:cNvPr id="2" name="Title 1">
            <a:extLst>
              <a:ext uri="{FF2B5EF4-FFF2-40B4-BE49-F238E27FC236}">
                <a16:creationId xmlns:a16="http://schemas.microsoft.com/office/drawing/2014/main" id="{854412EC-56C0-4009-B2E3-D63F9EECB9D4}"/>
              </a:ext>
            </a:extLst>
          </p:cNvPr>
          <p:cNvSpPr>
            <a:spLocks noGrp="1"/>
          </p:cNvSpPr>
          <p:nvPr>
            <p:ph type="title"/>
          </p:nvPr>
        </p:nvSpPr>
        <p:spPr>
          <a:xfrm>
            <a:off x="540000" y="539999"/>
            <a:ext cx="11090275" cy="1209600"/>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AB70C84F-F3B7-4BF4-A328-BCF5ADD32944}"/>
              </a:ext>
            </a:extLst>
          </p:cNvPr>
          <p:cNvSpPr>
            <a:spLocks noGrp="1"/>
          </p:cNvSpPr>
          <p:nvPr>
            <p:ph sz="half" idx="1"/>
          </p:nvPr>
        </p:nvSpPr>
        <p:spPr>
          <a:xfrm>
            <a:off x="540000" y="1929600"/>
            <a:ext cx="5437186" cy="438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EF919CD5-DBB4-4749-980D-B5B40ECB67B9}"/>
              </a:ext>
            </a:extLst>
          </p:cNvPr>
          <p:cNvSpPr>
            <a:spLocks noGrp="1"/>
          </p:cNvSpPr>
          <p:nvPr>
            <p:ph sz="half" idx="2"/>
          </p:nvPr>
        </p:nvSpPr>
        <p:spPr>
          <a:xfrm>
            <a:off x="6203950" y="1929600"/>
            <a:ext cx="5437186" cy="438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0BCFC378-6572-43DF-8344-59DE8122CD12}"/>
              </a:ext>
            </a:extLst>
          </p:cNvPr>
          <p:cNvSpPr>
            <a:spLocks noGrp="1"/>
          </p:cNvSpPr>
          <p:nvPr>
            <p:ph type="dt" sz="half" idx="10"/>
          </p:nvPr>
        </p:nvSpPr>
        <p:spPr/>
        <p:txBody>
          <a:bodyPr/>
          <a:lstStyle/>
          <a:p>
            <a:fld id="{7CF0BCE0-945C-4FDF-95A1-2149B1FF5B83}" type="datetimeFigureOut">
              <a:rPr lang="en-US" smtClean="0"/>
              <a:t>4/7/2024</a:t>
            </a:fld>
            <a:endParaRPr lang="en-US"/>
          </a:p>
        </p:txBody>
      </p:sp>
      <p:sp>
        <p:nvSpPr>
          <p:cNvPr id="6" name="Footer Placeholder 5">
            <a:extLst>
              <a:ext uri="{FF2B5EF4-FFF2-40B4-BE49-F238E27FC236}">
                <a16:creationId xmlns:a16="http://schemas.microsoft.com/office/drawing/2014/main" id="{36967A14-246A-4DDF-865C-68F6E16906B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9674B6D-E110-478C-94B9-2F8199E586DC}"/>
              </a:ext>
            </a:extLst>
          </p:cNvPr>
          <p:cNvSpPr>
            <a:spLocks noGrp="1"/>
          </p:cNvSpPr>
          <p:nvPr>
            <p:ph type="sldNum" sz="quarter" idx="12"/>
          </p:nvPr>
        </p:nvSpPr>
        <p:spPr/>
        <p:txBody>
          <a:bodyPr/>
          <a:lstStyle/>
          <a:p>
            <a:fld id="{4CD77608-3819-479B-BB98-C216BA724EFE}" type="slidenum">
              <a:rPr lang="en-US" smtClean="0"/>
              <a:t>‹#›</a:t>
            </a:fld>
            <a:endParaRPr lang="en-US"/>
          </a:p>
        </p:txBody>
      </p:sp>
    </p:spTree>
    <p:extLst>
      <p:ext uri="{BB962C8B-B14F-4D97-AF65-F5344CB8AC3E}">
        <p14:creationId xmlns:p14="http://schemas.microsoft.com/office/powerpoint/2010/main" val="21155250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5130F7E5-A40E-4C9C-8E4F-3935B9182C4A}"/>
              </a:ext>
            </a:extLst>
          </p:cNvPr>
          <p:cNvGrpSpPr/>
          <p:nvPr/>
        </p:nvGrpSpPr>
        <p:grpSpPr>
          <a:xfrm>
            <a:off x="0" y="-2"/>
            <a:ext cx="12191999" cy="6858001"/>
            <a:chOff x="0" y="-2"/>
            <a:chExt cx="12191999" cy="6858001"/>
          </a:xfrm>
        </p:grpSpPr>
        <p:sp>
          <p:nvSpPr>
            <p:cNvPr id="12" name="Rectangle 11">
              <a:extLst>
                <a:ext uri="{FF2B5EF4-FFF2-40B4-BE49-F238E27FC236}">
                  <a16:creationId xmlns:a16="http://schemas.microsoft.com/office/drawing/2014/main" id="{AE67B504-02A7-4203-87D0-07D333D71917}"/>
                </a:ext>
              </a:extLst>
            </p:cNvPr>
            <p:cNvSpPr/>
            <p:nvPr/>
          </p:nvSpPr>
          <p:spPr>
            <a:xfrm>
              <a:off x="7995665" y="2562224"/>
              <a:ext cx="4196334" cy="4295775"/>
            </a:xfrm>
            <a:prstGeom prst="rect">
              <a:avLst/>
            </a:prstGeom>
            <a:gradFill flip="none" rotWithShape="1">
              <a:gsLst>
                <a:gs pos="0">
                  <a:schemeClr val="accent3">
                    <a:alpha val="40000"/>
                  </a:schemeClr>
                </a:gs>
                <a:gs pos="34000">
                  <a:schemeClr val="accent3">
                    <a:alpha val="20000"/>
                  </a:schemeClr>
                </a:gs>
                <a:gs pos="65000">
                  <a:schemeClr val="accent3">
                    <a:alpha val="0"/>
                  </a:schemeClr>
                </a:gs>
              </a:gsLst>
              <a:path path="circle">
                <a:fillToRect l="100000" t="100000"/>
              </a:path>
              <a:tileRect r="-100000" b="-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DA1158F3-E1C3-400D-8505-628DB94365CE}"/>
                </a:ext>
              </a:extLst>
            </p:cNvPr>
            <p:cNvGrpSpPr/>
            <p:nvPr/>
          </p:nvGrpSpPr>
          <p:grpSpPr>
            <a:xfrm rot="16200000">
              <a:off x="2295528" y="-2295528"/>
              <a:ext cx="6858000" cy="11449051"/>
              <a:chOff x="0" y="2333625"/>
              <a:chExt cx="9515474" cy="3766109"/>
            </a:xfrm>
          </p:grpSpPr>
          <p:sp>
            <p:nvSpPr>
              <p:cNvPr id="23" name="Rectangle 22">
                <a:extLst>
                  <a:ext uri="{FF2B5EF4-FFF2-40B4-BE49-F238E27FC236}">
                    <a16:creationId xmlns:a16="http://schemas.microsoft.com/office/drawing/2014/main" id="{0AEADDCE-3295-4F24-8700-C93B5457C2B7}"/>
                  </a:ext>
                </a:extLst>
              </p:cNvPr>
              <p:cNvSpPr/>
              <p:nvPr/>
            </p:nvSpPr>
            <p:spPr>
              <a:xfrm>
                <a:off x="4757737" y="2333625"/>
                <a:ext cx="4757737" cy="3766109"/>
              </a:xfrm>
              <a:prstGeom prst="rect">
                <a:avLst/>
              </a:prstGeom>
              <a:gradFill flip="none" rotWithShape="1">
                <a:gsLst>
                  <a:gs pos="0">
                    <a:schemeClr val="accent2">
                      <a:alpha val="60000"/>
                    </a:schemeClr>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1F95C76A-5429-458C-BC9D-E1053EF7B84F}"/>
                  </a:ext>
                </a:extLst>
              </p:cNvPr>
              <p:cNvSpPr/>
              <p:nvPr/>
            </p:nvSpPr>
            <p:spPr>
              <a:xfrm flipH="1">
                <a:off x="0" y="2333625"/>
                <a:ext cx="4757737" cy="3766109"/>
              </a:xfrm>
              <a:prstGeom prst="rect">
                <a:avLst/>
              </a:prstGeom>
              <a:gradFill flip="none" rotWithShape="1">
                <a:gsLst>
                  <a:gs pos="0">
                    <a:schemeClr val="accent2">
                      <a:alpha val="60000"/>
                    </a:schemeClr>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 name="Group 13">
              <a:extLst>
                <a:ext uri="{FF2B5EF4-FFF2-40B4-BE49-F238E27FC236}">
                  <a16:creationId xmlns:a16="http://schemas.microsoft.com/office/drawing/2014/main" id="{3D0E8A42-259A-43FA-B284-B459D7364097}"/>
                </a:ext>
              </a:extLst>
            </p:cNvPr>
            <p:cNvGrpSpPr>
              <a:grpSpLocks noChangeAspect="1"/>
            </p:cNvGrpSpPr>
            <p:nvPr/>
          </p:nvGrpSpPr>
          <p:grpSpPr>
            <a:xfrm rot="5400000">
              <a:off x="3583369" y="-3583369"/>
              <a:ext cx="4713262" cy="11880000"/>
              <a:chOff x="1" y="0"/>
              <a:chExt cx="8305797" cy="6858000"/>
            </a:xfrm>
          </p:grpSpPr>
          <p:sp>
            <p:nvSpPr>
              <p:cNvPr id="21" name="Rectangle 20">
                <a:extLst>
                  <a:ext uri="{FF2B5EF4-FFF2-40B4-BE49-F238E27FC236}">
                    <a16:creationId xmlns:a16="http://schemas.microsoft.com/office/drawing/2014/main" id="{7900B4F1-619C-4C0E-B749-1843F22C946A}"/>
                  </a:ext>
                </a:extLst>
              </p:cNvPr>
              <p:cNvSpPr/>
              <p:nvPr/>
            </p:nvSpPr>
            <p:spPr>
              <a:xfrm>
                <a:off x="931" y="3429000"/>
                <a:ext cx="8304867" cy="3429000"/>
              </a:xfrm>
              <a:prstGeom prst="rect">
                <a:avLst/>
              </a:prstGeom>
              <a:gradFill flip="none" rotWithShape="1">
                <a:gsLst>
                  <a:gs pos="0">
                    <a:schemeClr val="accent3">
                      <a:alpha val="60000"/>
                    </a:schemeClr>
                  </a:gs>
                  <a:gs pos="63000">
                    <a:schemeClr val="accent3">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6E6F70BB-DCCC-4CF0-B5BB-95A965A99947}"/>
                  </a:ext>
                </a:extLst>
              </p:cNvPr>
              <p:cNvSpPr/>
              <p:nvPr/>
            </p:nvSpPr>
            <p:spPr>
              <a:xfrm flipV="1">
                <a:off x="1" y="0"/>
                <a:ext cx="8304867" cy="3429000"/>
              </a:xfrm>
              <a:prstGeom prst="rect">
                <a:avLst/>
              </a:prstGeom>
              <a:gradFill flip="none" rotWithShape="1">
                <a:gsLst>
                  <a:gs pos="0">
                    <a:schemeClr val="accent3">
                      <a:alpha val="60000"/>
                    </a:schemeClr>
                  </a:gs>
                  <a:gs pos="63000">
                    <a:schemeClr val="accent3">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5" name="Group 14">
              <a:extLst>
                <a:ext uri="{FF2B5EF4-FFF2-40B4-BE49-F238E27FC236}">
                  <a16:creationId xmlns:a16="http://schemas.microsoft.com/office/drawing/2014/main" id="{83E6C50C-C1DA-44E1-B254-3B7228879DCD}"/>
                </a:ext>
              </a:extLst>
            </p:cNvPr>
            <p:cNvGrpSpPr/>
            <p:nvPr/>
          </p:nvGrpSpPr>
          <p:grpSpPr>
            <a:xfrm>
              <a:off x="2676525" y="0"/>
              <a:ext cx="9515473" cy="3766109"/>
              <a:chOff x="2333625" y="2433367"/>
              <a:chExt cx="9897159" cy="3766109"/>
            </a:xfrm>
          </p:grpSpPr>
          <p:sp>
            <p:nvSpPr>
              <p:cNvPr id="19" name="Rectangle 18">
                <a:extLst>
                  <a:ext uri="{FF2B5EF4-FFF2-40B4-BE49-F238E27FC236}">
                    <a16:creationId xmlns:a16="http://schemas.microsoft.com/office/drawing/2014/main" id="{DFC6EEED-A40A-4D1C-BE6B-11DD62770607}"/>
                  </a:ext>
                </a:extLst>
              </p:cNvPr>
              <p:cNvSpPr/>
              <p:nvPr/>
            </p:nvSpPr>
            <p:spPr>
              <a:xfrm>
                <a:off x="7282205" y="2433367"/>
                <a:ext cx="4948579" cy="3766109"/>
              </a:xfrm>
              <a:prstGeom prst="rect">
                <a:avLst/>
              </a:prstGeom>
              <a:gradFill flip="none" rotWithShape="1">
                <a:gsLst>
                  <a:gs pos="0">
                    <a:schemeClr val="accent1">
                      <a:alpha val="60000"/>
                    </a:schemeClr>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527FF3FB-FDFC-4659-A7D6-ABED74010E82}"/>
                  </a:ext>
                </a:extLst>
              </p:cNvPr>
              <p:cNvSpPr/>
              <p:nvPr/>
            </p:nvSpPr>
            <p:spPr>
              <a:xfrm flipH="1">
                <a:off x="2333625" y="2433367"/>
                <a:ext cx="4948579" cy="3766109"/>
              </a:xfrm>
              <a:prstGeom prst="rect">
                <a:avLst/>
              </a:prstGeom>
              <a:gradFill flip="none" rotWithShape="1">
                <a:gsLst>
                  <a:gs pos="0">
                    <a:schemeClr val="accent1">
                      <a:alpha val="60000"/>
                    </a:schemeClr>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 name="Group 15">
              <a:extLst>
                <a:ext uri="{FF2B5EF4-FFF2-40B4-BE49-F238E27FC236}">
                  <a16:creationId xmlns:a16="http://schemas.microsoft.com/office/drawing/2014/main" id="{51548ED5-6668-4672-88DC-40E92508ACA2}"/>
                </a:ext>
              </a:extLst>
            </p:cNvPr>
            <p:cNvGrpSpPr/>
            <p:nvPr/>
          </p:nvGrpSpPr>
          <p:grpSpPr>
            <a:xfrm>
              <a:off x="0" y="0"/>
              <a:ext cx="9515473" cy="3766109"/>
              <a:chOff x="0" y="2333625"/>
              <a:chExt cx="9515473" cy="3766109"/>
            </a:xfrm>
          </p:grpSpPr>
          <p:sp>
            <p:nvSpPr>
              <p:cNvPr id="17" name="Rectangle 16">
                <a:extLst>
                  <a:ext uri="{FF2B5EF4-FFF2-40B4-BE49-F238E27FC236}">
                    <a16:creationId xmlns:a16="http://schemas.microsoft.com/office/drawing/2014/main" id="{975AE1B2-E73F-4E6E-AAFB-FB1C02684D32}"/>
                  </a:ext>
                </a:extLst>
              </p:cNvPr>
              <p:cNvSpPr/>
              <p:nvPr/>
            </p:nvSpPr>
            <p:spPr>
              <a:xfrm>
                <a:off x="4757737" y="2333625"/>
                <a:ext cx="4757736" cy="3766109"/>
              </a:xfrm>
              <a:prstGeom prst="rect">
                <a:avLst/>
              </a:prstGeom>
              <a:gradFill flip="none" rotWithShape="1">
                <a:gsLst>
                  <a:gs pos="0">
                    <a:schemeClr val="accent2">
                      <a:alpha val="60000"/>
                    </a:schemeClr>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D750F2D6-C0E1-4AFE-AB87-083292737609}"/>
                  </a:ext>
                </a:extLst>
              </p:cNvPr>
              <p:cNvSpPr/>
              <p:nvPr/>
            </p:nvSpPr>
            <p:spPr>
              <a:xfrm flipH="1">
                <a:off x="0" y="2333625"/>
                <a:ext cx="4757736" cy="3766109"/>
              </a:xfrm>
              <a:prstGeom prst="rect">
                <a:avLst/>
              </a:prstGeom>
              <a:gradFill flip="none" rotWithShape="1">
                <a:gsLst>
                  <a:gs pos="0">
                    <a:schemeClr val="accent2">
                      <a:alpha val="60000"/>
                    </a:schemeClr>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5" name="Rectangle 24">
            <a:extLst>
              <a:ext uri="{FF2B5EF4-FFF2-40B4-BE49-F238E27FC236}">
                <a16:creationId xmlns:a16="http://schemas.microsoft.com/office/drawing/2014/main" id="{4ECC0D66-F2BE-4BF4-87F6-CE618B5C8916}"/>
              </a:ext>
            </a:extLst>
          </p:cNvPr>
          <p:cNvSpPr/>
          <p:nvPr/>
        </p:nvSpPr>
        <p:spPr>
          <a:xfrm>
            <a:off x="0" y="0"/>
            <a:ext cx="12192000" cy="6858000"/>
          </a:xfrm>
          <a:prstGeom prst="rect">
            <a:avLst/>
          </a:prstGeom>
          <a:solidFill>
            <a:schemeClr val="bg2">
              <a:alpha val="4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sp>
        <p:nvSpPr>
          <p:cNvPr id="2" name="Title 1">
            <a:extLst>
              <a:ext uri="{FF2B5EF4-FFF2-40B4-BE49-F238E27FC236}">
                <a16:creationId xmlns:a16="http://schemas.microsoft.com/office/drawing/2014/main" id="{9A0BCA11-08C2-4C9A-B0A3-31C9051CDF9E}"/>
              </a:ext>
            </a:extLst>
          </p:cNvPr>
          <p:cNvSpPr>
            <a:spLocks noGrp="1"/>
          </p:cNvSpPr>
          <p:nvPr>
            <p:ph type="title"/>
          </p:nvPr>
        </p:nvSpPr>
        <p:spPr>
          <a:xfrm>
            <a:off x="540000" y="539999"/>
            <a:ext cx="11090273" cy="1210396"/>
          </a:xfrm>
        </p:spPr>
        <p:txBody>
          <a:bodyPr>
            <a:normAutofit/>
          </a:bodyPr>
          <a:lstStyle>
            <a:lvl1pPr>
              <a:defRPr sz="6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3662CEB0-C969-40EA-A5E2-8D875E28A6B6}"/>
              </a:ext>
            </a:extLst>
          </p:cNvPr>
          <p:cNvSpPr>
            <a:spLocks noGrp="1"/>
          </p:cNvSpPr>
          <p:nvPr>
            <p:ph type="body" idx="1"/>
          </p:nvPr>
        </p:nvSpPr>
        <p:spPr>
          <a:xfrm>
            <a:off x="540000" y="1929783"/>
            <a:ext cx="5448052" cy="792161"/>
          </a:xfrm>
        </p:spPr>
        <p:txBody>
          <a:bodyPr anchor="b"/>
          <a:lstStyle>
            <a:lvl1pPr marL="0" indent="0">
              <a:buNone/>
              <a:defRPr sz="1600" b="0"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40F41A6-112E-4305-A0BA-6E119A77AC10}"/>
              </a:ext>
            </a:extLst>
          </p:cNvPr>
          <p:cNvSpPr>
            <a:spLocks noGrp="1"/>
          </p:cNvSpPr>
          <p:nvPr>
            <p:ph sz="half" idx="2"/>
          </p:nvPr>
        </p:nvSpPr>
        <p:spPr>
          <a:xfrm>
            <a:off x="540000" y="2937844"/>
            <a:ext cx="5437186" cy="33765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9AC672C5-31B9-443B-8DEE-5523646891F7}"/>
              </a:ext>
            </a:extLst>
          </p:cNvPr>
          <p:cNvSpPr>
            <a:spLocks noGrp="1"/>
          </p:cNvSpPr>
          <p:nvPr>
            <p:ph type="body" sz="quarter" idx="3"/>
          </p:nvPr>
        </p:nvSpPr>
        <p:spPr>
          <a:xfrm>
            <a:off x="6203949" y="1929782"/>
            <a:ext cx="5437187" cy="792000"/>
          </a:xfrm>
        </p:spPr>
        <p:txBody>
          <a:bodyPr anchor="b"/>
          <a:lstStyle>
            <a:lvl1pPr marL="0" indent="0">
              <a:buNone/>
              <a:defRPr sz="1600" b="0" i="0"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4D18B9D-8B21-4249-A3AD-8FBE48F0F55B}"/>
              </a:ext>
            </a:extLst>
          </p:cNvPr>
          <p:cNvSpPr>
            <a:spLocks noGrp="1"/>
          </p:cNvSpPr>
          <p:nvPr>
            <p:ph sz="quarter" idx="4"/>
          </p:nvPr>
        </p:nvSpPr>
        <p:spPr>
          <a:xfrm>
            <a:off x="6203950" y="2937844"/>
            <a:ext cx="5437186" cy="33765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05B60881-13B2-4064-84FB-6D071F36C433}"/>
              </a:ext>
            </a:extLst>
          </p:cNvPr>
          <p:cNvSpPr>
            <a:spLocks noGrp="1"/>
          </p:cNvSpPr>
          <p:nvPr>
            <p:ph type="dt" sz="half" idx="10"/>
          </p:nvPr>
        </p:nvSpPr>
        <p:spPr/>
        <p:txBody>
          <a:bodyPr/>
          <a:lstStyle/>
          <a:p>
            <a:fld id="{7CF0BCE0-945C-4FDF-95A1-2149B1FF5B83}" type="datetimeFigureOut">
              <a:rPr lang="en-US" smtClean="0"/>
              <a:t>4/7/2024</a:t>
            </a:fld>
            <a:endParaRPr lang="en-US"/>
          </a:p>
        </p:txBody>
      </p:sp>
      <p:sp>
        <p:nvSpPr>
          <p:cNvPr id="8" name="Footer Placeholder 7">
            <a:extLst>
              <a:ext uri="{FF2B5EF4-FFF2-40B4-BE49-F238E27FC236}">
                <a16:creationId xmlns:a16="http://schemas.microsoft.com/office/drawing/2014/main" id="{249FCE5D-D5EF-485D-97FA-2614FF96429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7F204FC-4F66-417C-8E4B-74772ED05701}"/>
              </a:ext>
            </a:extLst>
          </p:cNvPr>
          <p:cNvSpPr>
            <a:spLocks noGrp="1"/>
          </p:cNvSpPr>
          <p:nvPr>
            <p:ph type="sldNum" sz="quarter" idx="12"/>
          </p:nvPr>
        </p:nvSpPr>
        <p:spPr/>
        <p:txBody>
          <a:bodyPr/>
          <a:lstStyle/>
          <a:p>
            <a:fld id="{4CD77608-3819-479B-BB98-C216BA724EFE}" type="slidenum">
              <a:rPr lang="en-US" smtClean="0"/>
              <a:t>‹#›</a:t>
            </a:fld>
            <a:endParaRPr lang="en-US"/>
          </a:p>
        </p:txBody>
      </p:sp>
    </p:spTree>
    <p:extLst>
      <p:ext uri="{BB962C8B-B14F-4D97-AF65-F5344CB8AC3E}">
        <p14:creationId xmlns:p14="http://schemas.microsoft.com/office/powerpoint/2010/main" val="215564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9521FD20-B9D4-4FD1-9AAD-F4157555AD62}"/>
              </a:ext>
            </a:extLst>
          </p:cNvPr>
          <p:cNvGrpSpPr/>
          <p:nvPr/>
        </p:nvGrpSpPr>
        <p:grpSpPr>
          <a:xfrm rot="10800000">
            <a:off x="1392000" y="0"/>
            <a:ext cx="10800000" cy="6858000"/>
            <a:chOff x="0" y="0"/>
            <a:chExt cx="10800000" cy="6858000"/>
          </a:xfrm>
        </p:grpSpPr>
        <p:sp>
          <p:nvSpPr>
            <p:cNvPr id="15" name="Rectangle 14">
              <a:extLst>
                <a:ext uri="{FF2B5EF4-FFF2-40B4-BE49-F238E27FC236}">
                  <a16:creationId xmlns:a16="http://schemas.microsoft.com/office/drawing/2014/main" id="{27477A35-8424-45D6-A66E-8ACFA6C405B5}"/>
                </a:ext>
              </a:extLst>
            </p:cNvPr>
            <p:cNvSpPr/>
            <p:nvPr/>
          </p:nvSpPr>
          <p:spPr>
            <a:xfrm>
              <a:off x="5400000" y="0"/>
              <a:ext cx="5400000" cy="6858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6" name="Rectangle 15">
              <a:extLst>
                <a:ext uri="{FF2B5EF4-FFF2-40B4-BE49-F238E27FC236}">
                  <a16:creationId xmlns:a16="http://schemas.microsoft.com/office/drawing/2014/main" id="{8BFBA1CE-E9AC-40C0-A7F9-E5671F5FEF9C}"/>
                </a:ext>
              </a:extLst>
            </p:cNvPr>
            <p:cNvSpPr/>
            <p:nvPr/>
          </p:nvSpPr>
          <p:spPr>
            <a:xfrm flipH="1">
              <a:off x="0" y="0"/>
              <a:ext cx="5400000" cy="6858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grpSp>
        <p:nvGrpSpPr>
          <p:cNvPr id="11" name="Group 10">
            <a:extLst>
              <a:ext uri="{FF2B5EF4-FFF2-40B4-BE49-F238E27FC236}">
                <a16:creationId xmlns:a16="http://schemas.microsoft.com/office/drawing/2014/main" id="{D0C2729A-59F8-46A4-9AAA-7665E5966E2D}"/>
              </a:ext>
            </a:extLst>
          </p:cNvPr>
          <p:cNvGrpSpPr>
            <a:grpSpLocks noChangeAspect="1"/>
          </p:cNvGrpSpPr>
          <p:nvPr/>
        </p:nvGrpSpPr>
        <p:grpSpPr>
          <a:xfrm rot="16200000" flipH="1">
            <a:off x="-1714500" y="1714500"/>
            <a:ext cx="6858000" cy="3429000"/>
            <a:chOff x="0" y="0"/>
            <a:chExt cx="2880000" cy="1440000"/>
          </a:xfrm>
        </p:grpSpPr>
        <p:sp>
          <p:nvSpPr>
            <p:cNvPr id="13" name="Rectangle 12">
              <a:extLst>
                <a:ext uri="{FF2B5EF4-FFF2-40B4-BE49-F238E27FC236}">
                  <a16:creationId xmlns:a16="http://schemas.microsoft.com/office/drawing/2014/main" id="{83EBBB96-590D-4704-87AD-A00AE2424DE8}"/>
                </a:ext>
              </a:extLst>
            </p:cNvPr>
            <p:cNvSpPr/>
            <p:nvPr/>
          </p:nvSpPr>
          <p:spPr>
            <a:xfrm>
              <a:off x="144000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4" name="Rectangle 13">
              <a:extLst>
                <a:ext uri="{FF2B5EF4-FFF2-40B4-BE49-F238E27FC236}">
                  <a16:creationId xmlns:a16="http://schemas.microsoft.com/office/drawing/2014/main" id="{889BAB7D-5298-40B9-910B-136D0C6A9934}"/>
                </a:ext>
              </a:extLst>
            </p:cNvPr>
            <p:cNvSpPr/>
            <p:nvPr/>
          </p:nvSpPr>
          <p:spPr>
            <a:xfrm flipH="1">
              <a:off x="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sp>
        <p:nvSpPr>
          <p:cNvPr id="12" name="Rectangle 11">
            <a:extLst>
              <a:ext uri="{FF2B5EF4-FFF2-40B4-BE49-F238E27FC236}">
                <a16:creationId xmlns:a16="http://schemas.microsoft.com/office/drawing/2014/main" id="{F323EA00-E168-4864-883B-358A7CDF9153}"/>
              </a:ext>
            </a:extLst>
          </p:cNvPr>
          <p:cNvSpPr>
            <a:spLocks noChangeAspect="1"/>
          </p:cNvSpPr>
          <p:nvPr/>
        </p:nvSpPr>
        <p:spPr>
          <a:xfrm rot="10800000">
            <a:off x="5602287" y="268286"/>
            <a:ext cx="6589713" cy="6589713"/>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8" name="Rectangle 17">
            <a:extLst>
              <a:ext uri="{FF2B5EF4-FFF2-40B4-BE49-F238E27FC236}">
                <a16:creationId xmlns:a16="http://schemas.microsoft.com/office/drawing/2014/main" id="{CA4F2DFA-2F27-43FB-B08C-0787FA44B0D1}"/>
              </a:ext>
            </a:extLst>
          </p:cNvPr>
          <p:cNvSpPr>
            <a:spLocks noChangeAspect="1"/>
          </p:cNvSpPr>
          <p:nvPr/>
        </p:nvSpPr>
        <p:spPr>
          <a:xfrm>
            <a:off x="0" y="0"/>
            <a:ext cx="6589713" cy="6589713"/>
          </a:xfrm>
          <a:prstGeom prst="rect">
            <a:avLst/>
          </a:prstGeom>
          <a:gradFill flip="none" rotWithShape="1">
            <a:gsLst>
              <a:gs pos="0">
                <a:schemeClr val="accent1">
                  <a:alpha val="60000"/>
                </a:schemeClr>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9" name="Rectangle 18">
            <a:extLst>
              <a:ext uri="{FF2B5EF4-FFF2-40B4-BE49-F238E27FC236}">
                <a16:creationId xmlns:a16="http://schemas.microsoft.com/office/drawing/2014/main" id="{7D750354-CD8D-4A3B-A7AC-04622BCB0499}"/>
              </a:ext>
            </a:extLst>
          </p:cNvPr>
          <p:cNvSpPr/>
          <p:nvPr/>
        </p:nvSpPr>
        <p:spPr>
          <a:xfrm>
            <a:off x="0" y="0"/>
            <a:ext cx="12192000" cy="6858000"/>
          </a:xfrm>
          <a:prstGeom prst="rect">
            <a:avLst/>
          </a:prstGeom>
          <a:solidFill>
            <a:schemeClr val="bg2">
              <a:alpha val="4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sp>
        <p:nvSpPr>
          <p:cNvPr id="2" name="Title 1">
            <a:extLst>
              <a:ext uri="{FF2B5EF4-FFF2-40B4-BE49-F238E27FC236}">
                <a16:creationId xmlns:a16="http://schemas.microsoft.com/office/drawing/2014/main" id="{7F3ED3C6-DA43-4D1C-9056-407A4FB1C6AB}"/>
              </a:ext>
            </a:extLst>
          </p:cNvPr>
          <p:cNvSpPr>
            <a:spLocks noGrp="1"/>
          </p:cNvSpPr>
          <p:nvPr>
            <p:ph type="title"/>
          </p:nvPr>
        </p:nvSpPr>
        <p:spPr>
          <a:xfrm>
            <a:off x="550863" y="549276"/>
            <a:ext cx="11090275" cy="5759450"/>
          </a:xfrm>
        </p:spPr>
        <p:txBody>
          <a:bodyPr/>
          <a:lstStyle>
            <a:lvl1pPr>
              <a:defRPr sz="8800"/>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720CEB41-E921-45ED-951A-861E31E01336}"/>
              </a:ext>
            </a:extLst>
          </p:cNvPr>
          <p:cNvSpPr>
            <a:spLocks noGrp="1"/>
          </p:cNvSpPr>
          <p:nvPr>
            <p:ph type="dt" sz="half" idx="10"/>
          </p:nvPr>
        </p:nvSpPr>
        <p:spPr/>
        <p:txBody>
          <a:bodyPr/>
          <a:lstStyle/>
          <a:p>
            <a:fld id="{7CF0BCE0-945C-4FDF-95A1-2149B1FF5B83}" type="datetimeFigureOut">
              <a:rPr lang="en-US" smtClean="0"/>
              <a:t>4/7/2024</a:t>
            </a:fld>
            <a:endParaRPr lang="en-US"/>
          </a:p>
        </p:txBody>
      </p:sp>
      <p:sp>
        <p:nvSpPr>
          <p:cNvPr id="4" name="Footer Placeholder 3">
            <a:extLst>
              <a:ext uri="{FF2B5EF4-FFF2-40B4-BE49-F238E27FC236}">
                <a16:creationId xmlns:a16="http://schemas.microsoft.com/office/drawing/2014/main" id="{8F6B422D-769C-4E63-8763-ABBB885007E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D38FB6F-2D68-40C0-B628-142011F34A01}"/>
              </a:ext>
            </a:extLst>
          </p:cNvPr>
          <p:cNvSpPr>
            <a:spLocks noGrp="1"/>
          </p:cNvSpPr>
          <p:nvPr>
            <p:ph type="sldNum" sz="quarter" idx="12"/>
          </p:nvPr>
        </p:nvSpPr>
        <p:spPr/>
        <p:txBody>
          <a:bodyPr/>
          <a:lstStyle/>
          <a:p>
            <a:fld id="{4CD77608-3819-479B-BB98-C216BA724EFE}" type="slidenum">
              <a:rPr lang="en-US" smtClean="0"/>
              <a:t>‹#›</a:t>
            </a:fld>
            <a:endParaRPr lang="en-US"/>
          </a:p>
        </p:txBody>
      </p:sp>
    </p:spTree>
    <p:extLst>
      <p:ext uri="{BB962C8B-B14F-4D97-AF65-F5344CB8AC3E}">
        <p14:creationId xmlns:p14="http://schemas.microsoft.com/office/powerpoint/2010/main" val="339372217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5ED88E92-14F3-4B58-9E48-1D79E139A89E}"/>
              </a:ext>
            </a:extLst>
          </p:cNvPr>
          <p:cNvGrpSpPr/>
          <p:nvPr/>
        </p:nvGrpSpPr>
        <p:grpSpPr>
          <a:xfrm>
            <a:off x="0" y="0"/>
            <a:ext cx="12191999" cy="6861600"/>
            <a:chOff x="1" y="0"/>
            <a:chExt cx="12191999" cy="6861600"/>
          </a:xfrm>
        </p:grpSpPr>
        <p:sp>
          <p:nvSpPr>
            <p:cNvPr id="6" name="Rectangle 5">
              <a:extLst>
                <a:ext uri="{FF2B5EF4-FFF2-40B4-BE49-F238E27FC236}">
                  <a16:creationId xmlns:a16="http://schemas.microsoft.com/office/drawing/2014/main" id="{A6466AE7-32B6-4334-AF41-B9387E6726C5}"/>
                </a:ext>
              </a:extLst>
            </p:cNvPr>
            <p:cNvSpPr>
              <a:spLocks noChangeAspect="1"/>
            </p:cNvSpPr>
            <p:nvPr/>
          </p:nvSpPr>
          <p:spPr>
            <a:xfrm rot="16200000">
              <a:off x="1" y="1640114"/>
              <a:ext cx="5217886" cy="5217886"/>
            </a:xfrm>
            <a:prstGeom prst="rect">
              <a:avLst/>
            </a:prstGeom>
            <a:gradFill flip="none" rotWithShape="1">
              <a:gsLst>
                <a:gs pos="0">
                  <a:schemeClr val="accent2">
                    <a:alpha val="60000"/>
                  </a:schemeClr>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7" name="Oval 6">
              <a:extLst>
                <a:ext uri="{FF2B5EF4-FFF2-40B4-BE49-F238E27FC236}">
                  <a16:creationId xmlns:a16="http://schemas.microsoft.com/office/drawing/2014/main" id="{659C09F8-90CD-443F-9AA1-D08C56A605BB}"/>
                </a:ext>
              </a:extLst>
            </p:cNvPr>
            <p:cNvSpPr>
              <a:spLocks noChangeAspect="1"/>
            </p:cNvSpPr>
            <p:nvPr/>
          </p:nvSpPr>
          <p:spPr>
            <a:xfrm>
              <a:off x="6384514" y="0"/>
              <a:ext cx="4320000" cy="4320000"/>
            </a:xfrm>
            <a:prstGeom prst="ellipse">
              <a:avLst/>
            </a:prstGeom>
            <a:solidFill>
              <a:schemeClr val="accent3">
                <a:alpha val="96000"/>
              </a:schemeClr>
            </a:solidFill>
            <a:ln>
              <a:noFill/>
            </a:ln>
            <a:effectLst>
              <a:softEdge rad="1016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8" name="Oval 7">
              <a:extLst>
                <a:ext uri="{FF2B5EF4-FFF2-40B4-BE49-F238E27FC236}">
                  <a16:creationId xmlns:a16="http://schemas.microsoft.com/office/drawing/2014/main" id="{DC7304AB-BE7D-45AC-A876-4A24543AE5B3}"/>
                </a:ext>
              </a:extLst>
            </p:cNvPr>
            <p:cNvSpPr>
              <a:spLocks noChangeAspect="1"/>
            </p:cNvSpPr>
            <p:nvPr/>
          </p:nvSpPr>
          <p:spPr>
            <a:xfrm>
              <a:off x="6119057" y="1230054"/>
              <a:ext cx="5506886" cy="5506886"/>
            </a:xfrm>
            <a:prstGeom prst="ellipse">
              <a:avLst/>
            </a:prstGeom>
            <a:solidFill>
              <a:schemeClr val="accent2">
                <a:alpha val="60000"/>
              </a:schemeClr>
            </a:solidFill>
            <a:ln>
              <a:noFill/>
            </a:ln>
            <a:effectLst>
              <a:softEdge rad="1270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grpSp>
          <p:nvGrpSpPr>
            <p:cNvPr id="9" name="Group 8">
              <a:extLst>
                <a:ext uri="{FF2B5EF4-FFF2-40B4-BE49-F238E27FC236}">
                  <a16:creationId xmlns:a16="http://schemas.microsoft.com/office/drawing/2014/main" id="{8E11922B-DDB3-46D7-B1BD-C1CCDB3C42E3}"/>
                </a:ext>
              </a:extLst>
            </p:cNvPr>
            <p:cNvGrpSpPr>
              <a:grpSpLocks noChangeAspect="1"/>
            </p:cNvGrpSpPr>
            <p:nvPr/>
          </p:nvGrpSpPr>
          <p:grpSpPr>
            <a:xfrm>
              <a:off x="690092" y="0"/>
              <a:ext cx="10800000" cy="6858000"/>
              <a:chOff x="2328000" y="0"/>
              <a:chExt cx="2880000" cy="1440000"/>
            </a:xfrm>
          </p:grpSpPr>
          <p:sp>
            <p:nvSpPr>
              <p:cNvPr id="14" name="Rectangle 13">
                <a:extLst>
                  <a:ext uri="{FF2B5EF4-FFF2-40B4-BE49-F238E27FC236}">
                    <a16:creationId xmlns:a16="http://schemas.microsoft.com/office/drawing/2014/main" id="{C580F8F6-E662-4BCD-AC9C-7E5DDBD5A773}"/>
                  </a:ext>
                </a:extLst>
              </p:cNvPr>
              <p:cNvSpPr/>
              <p:nvPr/>
            </p:nvSpPr>
            <p:spPr>
              <a:xfrm>
                <a:off x="3768000" y="0"/>
                <a:ext cx="1440000" cy="144000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5" name="Rectangle 14">
                <a:extLst>
                  <a:ext uri="{FF2B5EF4-FFF2-40B4-BE49-F238E27FC236}">
                    <a16:creationId xmlns:a16="http://schemas.microsoft.com/office/drawing/2014/main" id="{9A333FE5-ADB0-48EE-A1A6-9AA36DA343A2}"/>
                  </a:ext>
                </a:extLst>
              </p:cNvPr>
              <p:cNvSpPr/>
              <p:nvPr/>
            </p:nvSpPr>
            <p:spPr>
              <a:xfrm flipH="1">
                <a:off x="2328000" y="0"/>
                <a:ext cx="1440000" cy="144000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grpSp>
          <p:nvGrpSpPr>
            <p:cNvPr id="10" name="Group 9">
              <a:extLst>
                <a:ext uri="{FF2B5EF4-FFF2-40B4-BE49-F238E27FC236}">
                  <a16:creationId xmlns:a16="http://schemas.microsoft.com/office/drawing/2014/main" id="{0B09CD4F-6DF4-48AA-BD35-23E3F2A643F7}"/>
                </a:ext>
              </a:extLst>
            </p:cNvPr>
            <p:cNvGrpSpPr>
              <a:grpSpLocks noChangeAspect="1"/>
            </p:cNvGrpSpPr>
            <p:nvPr/>
          </p:nvGrpSpPr>
          <p:grpSpPr>
            <a:xfrm rot="5400000">
              <a:off x="7048499" y="1714500"/>
              <a:ext cx="6858000" cy="3429000"/>
              <a:chOff x="0" y="0"/>
              <a:chExt cx="2880000" cy="1440000"/>
            </a:xfrm>
          </p:grpSpPr>
          <p:sp>
            <p:nvSpPr>
              <p:cNvPr id="12" name="Rectangle 11">
                <a:extLst>
                  <a:ext uri="{FF2B5EF4-FFF2-40B4-BE49-F238E27FC236}">
                    <a16:creationId xmlns:a16="http://schemas.microsoft.com/office/drawing/2014/main" id="{02223219-ACCC-42F2-A1B4-E3C8C8AB12A4}"/>
                  </a:ext>
                </a:extLst>
              </p:cNvPr>
              <p:cNvSpPr/>
              <p:nvPr/>
            </p:nvSpPr>
            <p:spPr>
              <a:xfrm>
                <a:off x="144000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3" name="Rectangle 12">
                <a:extLst>
                  <a:ext uri="{FF2B5EF4-FFF2-40B4-BE49-F238E27FC236}">
                    <a16:creationId xmlns:a16="http://schemas.microsoft.com/office/drawing/2014/main" id="{1510B0E9-9BA0-4357-9E04-554C19BAAC89}"/>
                  </a:ext>
                </a:extLst>
              </p:cNvPr>
              <p:cNvSpPr/>
              <p:nvPr/>
            </p:nvSpPr>
            <p:spPr>
              <a:xfrm flipH="1">
                <a:off x="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sp>
          <p:nvSpPr>
            <p:cNvPr id="11" name="Rectangle 10">
              <a:extLst>
                <a:ext uri="{FF2B5EF4-FFF2-40B4-BE49-F238E27FC236}">
                  <a16:creationId xmlns:a16="http://schemas.microsoft.com/office/drawing/2014/main" id="{DF06DA80-525A-4C9E-A441-50630AA772A4}"/>
                </a:ext>
              </a:extLst>
            </p:cNvPr>
            <p:cNvSpPr>
              <a:spLocks noChangeAspect="1"/>
            </p:cNvSpPr>
            <p:nvPr/>
          </p:nvSpPr>
          <p:spPr>
            <a:xfrm rot="10800000">
              <a:off x="5602287" y="271887"/>
              <a:ext cx="6589713" cy="6589713"/>
            </a:xfrm>
            <a:prstGeom prst="rect">
              <a:avLst/>
            </a:prstGeom>
            <a:gradFill flip="none" rotWithShape="1">
              <a:gsLst>
                <a:gs pos="0">
                  <a:schemeClr val="accent3"/>
                </a:gs>
                <a:gs pos="60000">
                  <a:schemeClr val="accent3">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sp>
        <p:nvSpPr>
          <p:cNvPr id="16" name="Rectangle 15">
            <a:extLst>
              <a:ext uri="{FF2B5EF4-FFF2-40B4-BE49-F238E27FC236}">
                <a16:creationId xmlns:a16="http://schemas.microsoft.com/office/drawing/2014/main" id="{E841E027-8E53-4FEB-8605-2124D85731CA}"/>
              </a:ext>
            </a:extLst>
          </p:cNvPr>
          <p:cNvSpPr/>
          <p:nvPr/>
        </p:nvSpPr>
        <p:spPr>
          <a:xfrm>
            <a:off x="0" y="0"/>
            <a:ext cx="12192000" cy="6858000"/>
          </a:xfrm>
          <a:prstGeom prst="rect">
            <a:avLst/>
          </a:prstGeom>
          <a:solidFill>
            <a:schemeClr val="bg2">
              <a:alpha val="4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sp>
        <p:nvSpPr>
          <p:cNvPr id="2" name="Date Placeholder 1">
            <a:extLst>
              <a:ext uri="{FF2B5EF4-FFF2-40B4-BE49-F238E27FC236}">
                <a16:creationId xmlns:a16="http://schemas.microsoft.com/office/drawing/2014/main" id="{7DD871A2-AE80-4408-AA95-DC60D132E9E3}"/>
              </a:ext>
            </a:extLst>
          </p:cNvPr>
          <p:cNvSpPr>
            <a:spLocks noGrp="1"/>
          </p:cNvSpPr>
          <p:nvPr>
            <p:ph type="dt" sz="half" idx="10"/>
          </p:nvPr>
        </p:nvSpPr>
        <p:spPr/>
        <p:txBody>
          <a:bodyPr/>
          <a:lstStyle/>
          <a:p>
            <a:fld id="{7CF0BCE0-945C-4FDF-95A1-2149B1FF5B83}" type="datetimeFigureOut">
              <a:rPr lang="en-US" smtClean="0"/>
              <a:t>4/7/2024</a:t>
            </a:fld>
            <a:endParaRPr lang="en-US"/>
          </a:p>
        </p:txBody>
      </p:sp>
      <p:sp>
        <p:nvSpPr>
          <p:cNvPr id="3" name="Footer Placeholder 2">
            <a:extLst>
              <a:ext uri="{FF2B5EF4-FFF2-40B4-BE49-F238E27FC236}">
                <a16:creationId xmlns:a16="http://schemas.microsoft.com/office/drawing/2014/main" id="{DDD122A1-7B97-4979-B319-1CE0A4A4978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6209A76-7DCD-477A-A6BA-EEA63FF94082}"/>
              </a:ext>
            </a:extLst>
          </p:cNvPr>
          <p:cNvSpPr>
            <a:spLocks noGrp="1"/>
          </p:cNvSpPr>
          <p:nvPr>
            <p:ph type="sldNum" sz="quarter" idx="12"/>
          </p:nvPr>
        </p:nvSpPr>
        <p:spPr/>
        <p:txBody>
          <a:bodyPr/>
          <a:lstStyle/>
          <a:p>
            <a:fld id="{4CD77608-3819-479B-BB98-C216BA724EFE}" type="slidenum">
              <a:rPr lang="en-US" smtClean="0"/>
              <a:t>‹#›</a:t>
            </a:fld>
            <a:endParaRPr lang="en-US"/>
          </a:p>
        </p:txBody>
      </p:sp>
    </p:spTree>
    <p:extLst>
      <p:ext uri="{BB962C8B-B14F-4D97-AF65-F5344CB8AC3E}">
        <p14:creationId xmlns:p14="http://schemas.microsoft.com/office/powerpoint/2010/main" val="89800336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0D5C0F5C-A529-490C-8941-78F10C6A00D3}"/>
              </a:ext>
            </a:extLst>
          </p:cNvPr>
          <p:cNvGrpSpPr/>
          <p:nvPr/>
        </p:nvGrpSpPr>
        <p:grpSpPr>
          <a:xfrm flipH="1">
            <a:off x="0" y="0"/>
            <a:ext cx="12191999" cy="6858001"/>
            <a:chOff x="0" y="-2"/>
            <a:chExt cx="12191999" cy="6858001"/>
          </a:xfrm>
        </p:grpSpPr>
        <p:sp>
          <p:nvSpPr>
            <p:cNvPr id="9" name="Rectangle 8">
              <a:extLst>
                <a:ext uri="{FF2B5EF4-FFF2-40B4-BE49-F238E27FC236}">
                  <a16:creationId xmlns:a16="http://schemas.microsoft.com/office/drawing/2014/main" id="{14A8D739-B942-4545-9459-A6CAF0444D1F}"/>
                </a:ext>
              </a:extLst>
            </p:cNvPr>
            <p:cNvSpPr/>
            <p:nvPr/>
          </p:nvSpPr>
          <p:spPr>
            <a:xfrm>
              <a:off x="7995665" y="2562224"/>
              <a:ext cx="4196334" cy="4295775"/>
            </a:xfrm>
            <a:prstGeom prst="rect">
              <a:avLst/>
            </a:prstGeom>
            <a:gradFill flip="none" rotWithShape="1">
              <a:gsLst>
                <a:gs pos="0">
                  <a:schemeClr val="accent3">
                    <a:alpha val="40000"/>
                  </a:schemeClr>
                </a:gs>
                <a:gs pos="34000">
                  <a:schemeClr val="accent3">
                    <a:alpha val="20000"/>
                  </a:schemeClr>
                </a:gs>
                <a:gs pos="65000">
                  <a:schemeClr val="accent3">
                    <a:alpha val="0"/>
                  </a:schemeClr>
                </a:gs>
              </a:gsLst>
              <a:path path="circle">
                <a:fillToRect l="100000" t="100000"/>
              </a:path>
              <a:tileRect r="-100000" b="-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4BB38CCA-110B-4404-9363-BFFA76C096D2}"/>
                </a:ext>
              </a:extLst>
            </p:cNvPr>
            <p:cNvGrpSpPr/>
            <p:nvPr/>
          </p:nvGrpSpPr>
          <p:grpSpPr>
            <a:xfrm rot="16200000">
              <a:off x="2295528" y="-2295528"/>
              <a:ext cx="6858000" cy="11449051"/>
              <a:chOff x="0" y="2333625"/>
              <a:chExt cx="9515474" cy="3766109"/>
            </a:xfrm>
          </p:grpSpPr>
          <p:sp>
            <p:nvSpPr>
              <p:cNvPr id="20" name="Rectangle 19">
                <a:extLst>
                  <a:ext uri="{FF2B5EF4-FFF2-40B4-BE49-F238E27FC236}">
                    <a16:creationId xmlns:a16="http://schemas.microsoft.com/office/drawing/2014/main" id="{B223FE99-C58F-4A56-8F8E-2942FF74E4BD}"/>
                  </a:ext>
                </a:extLst>
              </p:cNvPr>
              <p:cNvSpPr/>
              <p:nvPr/>
            </p:nvSpPr>
            <p:spPr>
              <a:xfrm>
                <a:off x="4757737" y="2333625"/>
                <a:ext cx="4757737" cy="3766109"/>
              </a:xfrm>
              <a:prstGeom prst="rect">
                <a:avLst/>
              </a:prstGeom>
              <a:gradFill flip="none" rotWithShape="1">
                <a:gsLst>
                  <a:gs pos="0">
                    <a:schemeClr val="accent2">
                      <a:alpha val="60000"/>
                    </a:schemeClr>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DBBD4511-8AB6-4BD3-8410-7FB3EC8D42B2}"/>
                  </a:ext>
                </a:extLst>
              </p:cNvPr>
              <p:cNvSpPr/>
              <p:nvPr/>
            </p:nvSpPr>
            <p:spPr>
              <a:xfrm flipH="1">
                <a:off x="0" y="2333625"/>
                <a:ext cx="4757737" cy="3766109"/>
              </a:xfrm>
              <a:prstGeom prst="rect">
                <a:avLst/>
              </a:prstGeom>
              <a:gradFill flip="none" rotWithShape="1">
                <a:gsLst>
                  <a:gs pos="0">
                    <a:schemeClr val="accent2">
                      <a:alpha val="60000"/>
                    </a:schemeClr>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10">
              <a:extLst>
                <a:ext uri="{FF2B5EF4-FFF2-40B4-BE49-F238E27FC236}">
                  <a16:creationId xmlns:a16="http://schemas.microsoft.com/office/drawing/2014/main" id="{6A8CA067-2248-4BD3-B56E-2C014AEB2273}"/>
                </a:ext>
              </a:extLst>
            </p:cNvPr>
            <p:cNvGrpSpPr>
              <a:grpSpLocks noChangeAspect="1"/>
            </p:cNvGrpSpPr>
            <p:nvPr/>
          </p:nvGrpSpPr>
          <p:grpSpPr>
            <a:xfrm rot="5400000">
              <a:off x="3583369" y="-3583369"/>
              <a:ext cx="4713262" cy="11880000"/>
              <a:chOff x="1" y="0"/>
              <a:chExt cx="8305797" cy="6858000"/>
            </a:xfrm>
          </p:grpSpPr>
          <p:sp>
            <p:nvSpPr>
              <p:cNvPr id="18" name="Rectangle 17">
                <a:extLst>
                  <a:ext uri="{FF2B5EF4-FFF2-40B4-BE49-F238E27FC236}">
                    <a16:creationId xmlns:a16="http://schemas.microsoft.com/office/drawing/2014/main" id="{8C017B9B-2727-4255-8F80-9D4C2A5AE297}"/>
                  </a:ext>
                </a:extLst>
              </p:cNvPr>
              <p:cNvSpPr/>
              <p:nvPr/>
            </p:nvSpPr>
            <p:spPr>
              <a:xfrm>
                <a:off x="931" y="3429000"/>
                <a:ext cx="8304867" cy="3429000"/>
              </a:xfrm>
              <a:prstGeom prst="rect">
                <a:avLst/>
              </a:prstGeom>
              <a:gradFill flip="none" rotWithShape="1">
                <a:gsLst>
                  <a:gs pos="0">
                    <a:schemeClr val="accent3">
                      <a:alpha val="60000"/>
                    </a:schemeClr>
                  </a:gs>
                  <a:gs pos="63000">
                    <a:schemeClr val="accent3">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693C5F16-BC47-4707-B6B7-DC5262ACDC51}"/>
                  </a:ext>
                </a:extLst>
              </p:cNvPr>
              <p:cNvSpPr/>
              <p:nvPr/>
            </p:nvSpPr>
            <p:spPr>
              <a:xfrm flipV="1">
                <a:off x="1" y="0"/>
                <a:ext cx="8304867" cy="3429000"/>
              </a:xfrm>
              <a:prstGeom prst="rect">
                <a:avLst/>
              </a:prstGeom>
              <a:gradFill flip="none" rotWithShape="1">
                <a:gsLst>
                  <a:gs pos="0">
                    <a:schemeClr val="accent3">
                      <a:alpha val="60000"/>
                    </a:schemeClr>
                  </a:gs>
                  <a:gs pos="63000">
                    <a:schemeClr val="accent3">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2" name="Group 11">
              <a:extLst>
                <a:ext uri="{FF2B5EF4-FFF2-40B4-BE49-F238E27FC236}">
                  <a16:creationId xmlns:a16="http://schemas.microsoft.com/office/drawing/2014/main" id="{2E88FE13-0734-4BB3-B4D1-7C53A194DA84}"/>
                </a:ext>
              </a:extLst>
            </p:cNvPr>
            <p:cNvGrpSpPr/>
            <p:nvPr/>
          </p:nvGrpSpPr>
          <p:grpSpPr>
            <a:xfrm>
              <a:off x="2676525" y="0"/>
              <a:ext cx="9515473" cy="3766109"/>
              <a:chOff x="2333625" y="2433367"/>
              <a:chExt cx="9897159" cy="3766109"/>
            </a:xfrm>
          </p:grpSpPr>
          <p:sp>
            <p:nvSpPr>
              <p:cNvPr id="16" name="Rectangle 15">
                <a:extLst>
                  <a:ext uri="{FF2B5EF4-FFF2-40B4-BE49-F238E27FC236}">
                    <a16:creationId xmlns:a16="http://schemas.microsoft.com/office/drawing/2014/main" id="{5C9B7EF7-1EDF-4AC7-8E40-C2801783AC85}"/>
                  </a:ext>
                </a:extLst>
              </p:cNvPr>
              <p:cNvSpPr/>
              <p:nvPr/>
            </p:nvSpPr>
            <p:spPr>
              <a:xfrm>
                <a:off x="7282205" y="2433367"/>
                <a:ext cx="4948579" cy="3766109"/>
              </a:xfrm>
              <a:prstGeom prst="rect">
                <a:avLst/>
              </a:prstGeom>
              <a:gradFill flip="none" rotWithShape="1">
                <a:gsLst>
                  <a:gs pos="0">
                    <a:schemeClr val="accent1">
                      <a:alpha val="60000"/>
                    </a:schemeClr>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925CA0A0-9A3F-498E-983D-B3285EF5AD9A}"/>
                  </a:ext>
                </a:extLst>
              </p:cNvPr>
              <p:cNvSpPr/>
              <p:nvPr/>
            </p:nvSpPr>
            <p:spPr>
              <a:xfrm flipH="1">
                <a:off x="2333625" y="2433367"/>
                <a:ext cx="4948579" cy="3766109"/>
              </a:xfrm>
              <a:prstGeom prst="rect">
                <a:avLst/>
              </a:prstGeom>
              <a:gradFill flip="none" rotWithShape="1">
                <a:gsLst>
                  <a:gs pos="0">
                    <a:schemeClr val="accent1">
                      <a:alpha val="60000"/>
                    </a:schemeClr>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a:extLst>
                <a:ext uri="{FF2B5EF4-FFF2-40B4-BE49-F238E27FC236}">
                  <a16:creationId xmlns:a16="http://schemas.microsoft.com/office/drawing/2014/main" id="{A5171814-E4F0-44B5-BC3F-588512210991}"/>
                </a:ext>
              </a:extLst>
            </p:cNvPr>
            <p:cNvGrpSpPr/>
            <p:nvPr/>
          </p:nvGrpSpPr>
          <p:grpSpPr>
            <a:xfrm>
              <a:off x="0" y="0"/>
              <a:ext cx="9515473" cy="3766109"/>
              <a:chOff x="0" y="2333625"/>
              <a:chExt cx="9515473" cy="3766109"/>
            </a:xfrm>
          </p:grpSpPr>
          <p:sp>
            <p:nvSpPr>
              <p:cNvPr id="14" name="Rectangle 13">
                <a:extLst>
                  <a:ext uri="{FF2B5EF4-FFF2-40B4-BE49-F238E27FC236}">
                    <a16:creationId xmlns:a16="http://schemas.microsoft.com/office/drawing/2014/main" id="{8E666ACD-EB1C-4732-971B-C3B26061DB82}"/>
                  </a:ext>
                </a:extLst>
              </p:cNvPr>
              <p:cNvSpPr/>
              <p:nvPr/>
            </p:nvSpPr>
            <p:spPr>
              <a:xfrm>
                <a:off x="4757737" y="2333625"/>
                <a:ext cx="4757736" cy="3766109"/>
              </a:xfrm>
              <a:prstGeom prst="rect">
                <a:avLst/>
              </a:prstGeom>
              <a:gradFill flip="none" rotWithShape="1">
                <a:gsLst>
                  <a:gs pos="0">
                    <a:schemeClr val="accent2">
                      <a:alpha val="60000"/>
                    </a:schemeClr>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2A4E213B-7F96-44C1-90B3-B72E9387BF73}"/>
                  </a:ext>
                </a:extLst>
              </p:cNvPr>
              <p:cNvSpPr/>
              <p:nvPr/>
            </p:nvSpPr>
            <p:spPr>
              <a:xfrm flipH="1">
                <a:off x="0" y="2333625"/>
                <a:ext cx="4757736" cy="3766109"/>
              </a:xfrm>
              <a:prstGeom prst="rect">
                <a:avLst/>
              </a:prstGeom>
              <a:gradFill flip="none" rotWithShape="1">
                <a:gsLst>
                  <a:gs pos="0">
                    <a:schemeClr val="accent2">
                      <a:alpha val="60000"/>
                    </a:schemeClr>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2" name="Rectangle 21">
            <a:extLst>
              <a:ext uri="{FF2B5EF4-FFF2-40B4-BE49-F238E27FC236}">
                <a16:creationId xmlns:a16="http://schemas.microsoft.com/office/drawing/2014/main" id="{BFE392AA-35E5-40E5-9309-284A0C541061}"/>
              </a:ext>
            </a:extLst>
          </p:cNvPr>
          <p:cNvSpPr/>
          <p:nvPr/>
        </p:nvSpPr>
        <p:spPr>
          <a:xfrm>
            <a:off x="0" y="0"/>
            <a:ext cx="12192000" cy="6858000"/>
          </a:xfrm>
          <a:prstGeom prst="rect">
            <a:avLst/>
          </a:prstGeom>
          <a:solidFill>
            <a:schemeClr val="bg2">
              <a:alpha val="4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sp>
        <p:nvSpPr>
          <p:cNvPr id="2" name="Title 1">
            <a:extLst>
              <a:ext uri="{FF2B5EF4-FFF2-40B4-BE49-F238E27FC236}">
                <a16:creationId xmlns:a16="http://schemas.microsoft.com/office/drawing/2014/main" id="{71A8188C-9713-46E1-AA5C-C84FE515F3A2}"/>
              </a:ext>
            </a:extLst>
          </p:cNvPr>
          <p:cNvSpPr>
            <a:spLocks noGrp="1"/>
          </p:cNvSpPr>
          <p:nvPr>
            <p:ph type="title"/>
          </p:nvPr>
        </p:nvSpPr>
        <p:spPr>
          <a:xfrm>
            <a:off x="539999" y="540000"/>
            <a:ext cx="4511425" cy="2771774"/>
          </a:xfrm>
        </p:spPr>
        <p:txBody>
          <a:bodyPr anchor="t"/>
          <a:lstStyle>
            <a:lvl1pPr>
              <a:defRPr sz="6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59E192CC-893A-4A84-A7E9-F389D83F0B16}"/>
              </a:ext>
            </a:extLst>
          </p:cNvPr>
          <p:cNvSpPr>
            <a:spLocks noGrp="1"/>
          </p:cNvSpPr>
          <p:nvPr>
            <p:ph idx="1"/>
          </p:nvPr>
        </p:nvSpPr>
        <p:spPr>
          <a:xfrm>
            <a:off x="5232400" y="540000"/>
            <a:ext cx="6408736" cy="5759450"/>
          </a:xfrm>
        </p:spPr>
        <p:txBody>
          <a:bodyPr/>
          <a:lstStyle>
            <a:lvl1pPr>
              <a:defRPr sz="3200"/>
            </a:lvl1pPr>
            <a:lvl2pPr>
              <a:defRPr sz="24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86CC7765-7D44-43DD-A1DF-419D3E1C625F}"/>
              </a:ext>
            </a:extLst>
          </p:cNvPr>
          <p:cNvSpPr>
            <a:spLocks noGrp="1"/>
          </p:cNvSpPr>
          <p:nvPr>
            <p:ph type="body" sz="half" idx="2"/>
          </p:nvPr>
        </p:nvSpPr>
        <p:spPr>
          <a:xfrm>
            <a:off x="540000" y="3536950"/>
            <a:ext cx="4511426" cy="2771775"/>
          </a:xfrm>
        </p:spPr>
        <p:txBody>
          <a:bodyPr/>
          <a:lstStyle>
            <a:lvl1pPr marL="0" indent="0">
              <a:buNone/>
              <a:defRPr sz="1600" cap="all" spc="300" baseline="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6D36875-AFB0-4905-8C9E-A72B4F59775E}"/>
              </a:ext>
            </a:extLst>
          </p:cNvPr>
          <p:cNvSpPr>
            <a:spLocks noGrp="1"/>
          </p:cNvSpPr>
          <p:nvPr>
            <p:ph type="dt" sz="half" idx="10"/>
          </p:nvPr>
        </p:nvSpPr>
        <p:spPr/>
        <p:txBody>
          <a:bodyPr/>
          <a:lstStyle/>
          <a:p>
            <a:fld id="{7CF0BCE0-945C-4FDF-95A1-2149B1FF5B83}" type="datetimeFigureOut">
              <a:rPr lang="en-US" smtClean="0"/>
              <a:t>4/7/2024</a:t>
            </a:fld>
            <a:endParaRPr lang="en-US"/>
          </a:p>
        </p:txBody>
      </p:sp>
      <p:sp>
        <p:nvSpPr>
          <p:cNvPr id="6" name="Footer Placeholder 5">
            <a:extLst>
              <a:ext uri="{FF2B5EF4-FFF2-40B4-BE49-F238E27FC236}">
                <a16:creationId xmlns:a16="http://schemas.microsoft.com/office/drawing/2014/main" id="{25437ABF-7E70-4E45-A67B-C503BF18209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48016CA-2983-47BF-BA09-2130A40C8763}"/>
              </a:ext>
            </a:extLst>
          </p:cNvPr>
          <p:cNvSpPr>
            <a:spLocks noGrp="1"/>
          </p:cNvSpPr>
          <p:nvPr>
            <p:ph type="sldNum" sz="quarter" idx="12"/>
          </p:nvPr>
        </p:nvSpPr>
        <p:spPr/>
        <p:txBody>
          <a:bodyPr/>
          <a:lstStyle/>
          <a:p>
            <a:fld id="{4CD77608-3819-479B-BB98-C216BA724EFE}" type="slidenum">
              <a:rPr lang="en-US" smtClean="0"/>
              <a:t>‹#›</a:t>
            </a:fld>
            <a:endParaRPr lang="en-US"/>
          </a:p>
        </p:txBody>
      </p:sp>
    </p:spTree>
    <p:extLst>
      <p:ext uri="{BB962C8B-B14F-4D97-AF65-F5344CB8AC3E}">
        <p14:creationId xmlns:p14="http://schemas.microsoft.com/office/powerpoint/2010/main" val="29541175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99B483-1957-6286-2F8B-40E2717ED8A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67D993C-55DC-956F-A28D-7E72DB94F55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BC8F4DE-5409-D64F-0251-2DCA34D85378}"/>
              </a:ext>
            </a:extLst>
          </p:cNvPr>
          <p:cNvSpPr>
            <a:spLocks noGrp="1"/>
          </p:cNvSpPr>
          <p:nvPr>
            <p:ph type="dt" sz="half" idx="10"/>
          </p:nvPr>
        </p:nvSpPr>
        <p:spPr/>
        <p:txBody>
          <a:bodyPr/>
          <a:lstStyle/>
          <a:p>
            <a:fld id="{E3790AA0-D98F-5E47-B019-273EAB0F2069}" type="datetimeFigureOut">
              <a:rPr lang="en-US" smtClean="0"/>
              <a:t>4/7/2024</a:t>
            </a:fld>
            <a:endParaRPr lang="en-US"/>
          </a:p>
        </p:txBody>
      </p:sp>
      <p:sp>
        <p:nvSpPr>
          <p:cNvPr id="5" name="Footer Placeholder 4">
            <a:extLst>
              <a:ext uri="{FF2B5EF4-FFF2-40B4-BE49-F238E27FC236}">
                <a16:creationId xmlns:a16="http://schemas.microsoft.com/office/drawing/2014/main" id="{3843E55E-2FC1-19FC-B648-A0BA86BBED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9AF36A5-8CD6-3062-C990-0DC83840088A}"/>
              </a:ext>
            </a:extLst>
          </p:cNvPr>
          <p:cNvSpPr>
            <a:spLocks noGrp="1"/>
          </p:cNvSpPr>
          <p:nvPr>
            <p:ph type="sldNum" sz="quarter" idx="12"/>
          </p:nvPr>
        </p:nvSpPr>
        <p:spPr/>
        <p:txBody>
          <a:bodyPr/>
          <a:lstStyle/>
          <a:p>
            <a:fld id="{E174794E-AB62-D040-B79D-3A1A6A76663E}" type="slidenum">
              <a:rPr lang="en-US" smtClean="0"/>
              <a:t>‹#›</a:t>
            </a:fld>
            <a:endParaRPr lang="en-US"/>
          </a:p>
        </p:txBody>
      </p:sp>
    </p:spTree>
    <p:extLst>
      <p:ext uri="{BB962C8B-B14F-4D97-AF65-F5344CB8AC3E}">
        <p14:creationId xmlns:p14="http://schemas.microsoft.com/office/powerpoint/2010/main" val="44732045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D97E00A2-2906-4C97-9D1F-C789D3ADD373}"/>
              </a:ext>
            </a:extLst>
          </p:cNvPr>
          <p:cNvGrpSpPr/>
          <p:nvPr/>
        </p:nvGrpSpPr>
        <p:grpSpPr>
          <a:xfrm rot="10800000">
            <a:off x="1392000" y="0"/>
            <a:ext cx="10800000" cy="6858000"/>
            <a:chOff x="0" y="0"/>
            <a:chExt cx="10800000" cy="6858000"/>
          </a:xfrm>
        </p:grpSpPr>
        <p:sp>
          <p:nvSpPr>
            <p:cNvPr id="9" name="Rectangle 8">
              <a:extLst>
                <a:ext uri="{FF2B5EF4-FFF2-40B4-BE49-F238E27FC236}">
                  <a16:creationId xmlns:a16="http://schemas.microsoft.com/office/drawing/2014/main" id="{59CE8EF9-87D6-47FD-B7D3-2D48D8E48AC3}"/>
                </a:ext>
              </a:extLst>
            </p:cNvPr>
            <p:cNvSpPr/>
            <p:nvPr/>
          </p:nvSpPr>
          <p:spPr>
            <a:xfrm>
              <a:off x="5400000" y="0"/>
              <a:ext cx="5400000" cy="6858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0" name="Rectangle 9">
              <a:extLst>
                <a:ext uri="{FF2B5EF4-FFF2-40B4-BE49-F238E27FC236}">
                  <a16:creationId xmlns:a16="http://schemas.microsoft.com/office/drawing/2014/main" id="{6784998E-9D37-4D0D-889A-C67531E5295C}"/>
                </a:ext>
              </a:extLst>
            </p:cNvPr>
            <p:cNvSpPr/>
            <p:nvPr/>
          </p:nvSpPr>
          <p:spPr>
            <a:xfrm flipH="1">
              <a:off x="0" y="0"/>
              <a:ext cx="5400000" cy="6858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grpSp>
        <p:nvGrpSpPr>
          <p:cNvPr id="11" name="Group 10">
            <a:extLst>
              <a:ext uri="{FF2B5EF4-FFF2-40B4-BE49-F238E27FC236}">
                <a16:creationId xmlns:a16="http://schemas.microsoft.com/office/drawing/2014/main" id="{8B575B0B-C502-438E-967C-64D268031426}"/>
              </a:ext>
            </a:extLst>
          </p:cNvPr>
          <p:cNvGrpSpPr>
            <a:grpSpLocks noChangeAspect="1"/>
          </p:cNvGrpSpPr>
          <p:nvPr/>
        </p:nvGrpSpPr>
        <p:grpSpPr>
          <a:xfrm rot="16200000" flipH="1">
            <a:off x="-1714500" y="1714500"/>
            <a:ext cx="6858000" cy="3429000"/>
            <a:chOff x="0" y="0"/>
            <a:chExt cx="2880000" cy="1440000"/>
          </a:xfrm>
        </p:grpSpPr>
        <p:sp>
          <p:nvSpPr>
            <p:cNvPr id="12" name="Rectangle 11">
              <a:extLst>
                <a:ext uri="{FF2B5EF4-FFF2-40B4-BE49-F238E27FC236}">
                  <a16:creationId xmlns:a16="http://schemas.microsoft.com/office/drawing/2014/main" id="{4FC29931-00EB-4F74-BE4C-172A4C282A26}"/>
                </a:ext>
              </a:extLst>
            </p:cNvPr>
            <p:cNvSpPr/>
            <p:nvPr/>
          </p:nvSpPr>
          <p:spPr>
            <a:xfrm>
              <a:off x="144000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3" name="Rectangle 12">
              <a:extLst>
                <a:ext uri="{FF2B5EF4-FFF2-40B4-BE49-F238E27FC236}">
                  <a16:creationId xmlns:a16="http://schemas.microsoft.com/office/drawing/2014/main" id="{989B4C87-FDD3-406D-BE06-3ABF69905E03}"/>
                </a:ext>
              </a:extLst>
            </p:cNvPr>
            <p:cNvSpPr/>
            <p:nvPr/>
          </p:nvSpPr>
          <p:spPr>
            <a:xfrm flipH="1">
              <a:off x="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sp>
        <p:nvSpPr>
          <p:cNvPr id="14" name="Rectangle 13">
            <a:extLst>
              <a:ext uri="{FF2B5EF4-FFF2-40B4-BE49-F238E27FC236}">
                <a16:creationId xmlns:a16="http://schemas.microsoft.com/office/drawing/2014/main" id="{FD817A89-A0E1-4190-90AE-0571E6CE8FC6}"/>
              </a:ext>
            </a:extLst>
          </p:cNvPr>
          <p:cNvSpPr>
            <a:spLocks noChangeAspect="1"/>
          </p:cNvSpPr>
          <p:nvPr/>
        </p:nvSpPr>
        <p:spPr>
          <a:xfrm rot="10800000">
            <a:off x="5602287" y="268286"/>
            <a:ext cx="6589713" cy="6589713"/>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5" name="Rectangle 14">
            <a:extLst>
              <a:ext uri="{FF2B5EF4-FFF2-40B4-BE49-F238E27FC236}">
                <a16:creationId xmlns:a16="http://schemas.microsoft.com/office/drawing/2014/main" id="{4FD20388-C666-4992-920D-5F034214950C}"/>
              </a:ext>
            </a:extLst>
          </p:cNvPr>
          <p:cNvSpPr>
            <a:spLocks noChangeAspect="1"/>
          </p:cNvSpPr>
          <p:nvPr/>
        </p:nvSpPr>
        <p:spPr>
          <a:xfrm>
            <a:off x="0" y="0"/>
            <a:ext cx="6589713" cy="6589713"/>
          </a:xfrm>
          <a:prstGeom prst="rect">
            <a:avLst/>
          </a:prstGeom>
          <a:gradFill flip="none" rotWithShape="1">
            <a:gsLst>
              <a:gs pos="0">
                <a:schemeClr val="accent1">
                  <a:alpha val="60000"/>
                </a:schemeClr>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6" name="Rectangle 15">
            <a:extLst>
              <a:ext uri="{FF2B5EF4-FFF2-40B4-BE49-F238E27FC236}">
                <a16:creationId xmlns:a16="http://schemas.microsoft.com/office/drawing/2014/main" id="{FCAB0CC3-A07E-43B8-9B34-0A67C1806DE1}"/>
              </a:ext>
            </a:extLst>
          </p:cNvPr>
          <p:cNvSpPr/>
          <p:nvPr/>
        </p:nvSpPr>
        <p:spPr>
          <a:xfrm>
            <a:off x="0" y="0"/>
            <a:ext cx="12192000" cy="6858000"/>
          </a:xfrm>
          <a:prstGeom prst="rect">
            <a:avLst/>
          </a:prstGeom>
          <a:solidFill>
            <a:schemeClr val="bg2">
              <a:alpha val="4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sp>
        <p:nvSpPr>
          <p:cNvPr id="2" name="Title 1">
            <a:extLst>
              <a:ext uri="{FF2B5EF4-FFF2-40B4-BE49-F238E27FC236}">
                <a16:creationId xmlns:a16="http://schemas.microsoft.com/office/drawing/2014/main" id="{F91800A6-9706-4B81-B957-C950A5F77490}"/>
              </a:ext>
            </a:extLst>
          </p:cNvPr>
          <p:cNvSpPr>
            <a:spLocks noGrp="1"/>
          </p:cNvSpPr>
          <p:nvPr>
            <p:ph type="title"/>
          </p:nvPr>
        </p:nvSpPr>
        <p:spPr>
          <a:xfrm>
            <a:off x="539999" y="540000"/>
            <a:ext cx="4511425" cy="2771774"/>
          </a:xfrm>
        </p:spPr>
        <p:txBody>
          <a:bodyPr anchor="t"/>
          <a:lstStyle>
            <a:lvl1pPr>
              <a:defRPr sz="60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CA17652B-AA0D-4574-AF1D-7F7442D84B0B}"/>
              </a:ext>
            </a:extLst>
          </p:cNvPr>
          <p:cNvSpPr>
            <a:spLocks noGrp="1"/>
          </p:cNvSpPr>
          <p:nvPr>
            <p:ph type="pic" idx="1"/>
          </p:nvPr>
        </p:nvSpPr>
        <p:spPr>
          <a:xfrm>
            <a:off x="5232400" y="549275"/>
            <a:ext cx="6408736" cy="57594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ECA19547-D24B-4BD1-8C26-318450B171B3}"/>
              </a:ext>
            </a:extLst>
          </p:cNvPr>
          <p:cNvSpPr>
            <a:spLocks noGrp="1"/>
          </p:cNvSpPr>
          <p:nvPr>
            <p:ph type="body" sz="half" idx="2"/>
          </p:nvPr>
        </p:nvSpPr>
        <p:spPr>
          <a:xfrm>
            <a:off x="539999" y="3536950"/>
            <a:ext cx="4511425" cy="2771774"/>
          </a:xfrm>
        </p:spPr>
        <p:txBody>
          <a:bodyPr/>
          <a:lstStyle>
            <a:lvl1pPr marL="0" indent="0">
              <a:buNone/>
              <a:defRPr sz="1600" cap="all" spc="300" baseline="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C3A22E6-7E01-4547-8555-B2C197543921}"/>
              </a:ext>
            </a:extLst>
          </p:cNvPr>
          <p:cNvSpPr>
            <a:spLocks noGrp="1"/>
          </p:cNvSpPr>
          <p:nvPr>
            <p:ph type="dt" sz="half" idx="10"/>
          </p:nvPr>
        </p:nvSpPr>
        <p:spPr/>
        <p:txBody>
          <a:bodyPr/>
          <a:lstStyle/>
          <a:p>
            <a:fld id="{7CF0BCE0-945C-4FDF-95A1-2149B1FF5B83}" type="datetimeFigureOut">
              <a:rPr lang="en-US" smtClean="0"/>
              <a:t>4/7/2024</a:t>
            </a:fld>
            <a:endParaRPr lang="en-US"/>
          </a:p>
        </p:txBody>
      </p:sp>
      <p:sp>
        <p:nvSpPr>
          <p:cNvPr id="6" name="Footer Placeholder 5">
            <a:extLst>
              <a:ext uri="{FF2B5EF4-FFF2-40B4-BE49-F238E27FC236}">
                <a16:creationId xmlns:a16="http://schemas.microsoft.com/office/drawing/2014/main" id="{A90F6BEC-98F3-43FE-BA9B-B046D8917FF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D2FAF54-57F0-46F9-A1BA-B554E14017DF}"/>
              </a:ext>
            </a:extLst>
          </p:cNvPr>
          <p:cNvSpPr>
            <a:spLocks noGrp="1"/>
          </p:cNvSpPr>
          <p:nvPr>
            <p:ph type="sldNum" sz="quarter" idx="12"/>
          </p:nvPr>
        </p:nvSpPr>
        <p:spPr/>
        <p:txBody>
          <a:bodyPr/>
          <a:lstStyle/>
          <a:p>
            <a:fld id="{4CD77608-3819-479B-BB98-C216BA724EFE}" type="slidenum">
              <a:rPr lang="en-US" smtClean="0"/>
              <a:t>‹#›</a:t>
            </a:fld>
            <a:endParaRPr lang="en-US"/>
          </a:p>
        </p:txBody>
      </p:sp>
    </p:spTree>
    <p:extLst>
      <p:ext uri="{BB962C8B-B14F-4D97-AF65-F5344CB8AC3E}">
        <p14:creationId xmlns:p14="http://schemas.microsoft.com/office/powerpoint/2010/main" val="63081450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7C461672-F18A-4768-9850-0531FD3720BA}"/>
              </a:ext>
            </a:extLst>
          </p:cNvPr>
          <p:cNvGrpSpPr/>
          <p:nvPr/>
        </p:nvGrpSpPr>
        <p:grpSpPr>
          <a:xfrm rot="10800000">
            <a:off x="5921828" y="2876440"/>
            <a:ext cx="6270171" cy="3981559"/>
            <a:chOff x="0" y="0"/>
            <a:chExt cx="10800000" cy="6858000"/>
          </a:xfrm>
        </p:grpSpPr>
        <p:sp>
          <p:nvSpPr>
            <p:cNvPr id="8" name="Rectangle 7">
              <a:extLst>
                <a:ext uri="{FF2B5EF4-FFF2-40B4-BE49-F238E27FC236}">
                  <a16:creationId xmlns:a16="http://schemas.microsoft.com/office/drawing/2014/main" id="{9FA73898-D78C-45F9-AFC1-2AB16F6725C2}"/>
                </a:ext>
              </a:extLst>
            </p:cNvPr>
            <p:cNvSpPr/>
            <p:nvPr/>
          </p:nvSpPr>
          <p:spPr>
            <a:xfrm>
              <a:off x="5400000" y="0"/>
              <a:ext cx="5400000" cy="6858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9" name="Rectangle 8">
              <a:extLst>
                <a:ext uri="{FF2B5EF4-FFF2-40B4-BE49-F238E27FC236}">
                  <a16:creationId xmlns:a16="http://schemas.microsoft.com/office/drawing/2014/main" id="{4FC423E3-700B-43D6-A2CB-F3C871632C20}"/>
                </a:ext>
              </a:extLst>
            </p:cNvPr>
            <p:cNvSpPr/>
            <p:nvPr/>
          </p:nvSpPr>
          <p:spPr>
            <a:xfrm flipH="1">
              <a:off x="0" y="0"/>
              <a:ext cx="5400000" cy="6858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grpSp>
        <p:nvGrpSpPr>
          <p:cNvPr id="10" name="Group 9">
            <a:extLst>
              <a:ext uri="{FF2B5EF4-FFF2-40B4-BE49-F238E27FC236}">
                <a16:creationId xmlns:a16="http://schemas.microsoft.com/office/drawing/2014/main" id="{82F05B2A-1EC7-4131-B899-C7ECB9A502EB}"/>
              </a:ext>
            </a:extLst>
          </p:cNvPr>
          <p:cNvGrpSpPr>
            <a:grpSpLocks noChangeAspect="1"/>
          </p:cNvGrpSpPr>
          <p:nvPr/>
        </p:nvGrpSpPr>
        <p:grpSpPr>
          <a:xfrm flipH="1">
            <a:off x="0" y="-1"/>
            <a:ext cx="9361714" cy="4680857"/>
            <a:chOff x="0" y="0"/>
            <a:chExt cx="2880000" cy="1440000"/>
          </a:xfrm>
        </p:grpSpPr>
        <p:sp>
          <p:nvSpPr>
            <p:cNvPr id="11" name="Rectangle 10">
              <a:extLst>
                <a:ext uri="{FF2B5EF4-FFF2-40B4-BE49-F238E27FC236}">
                  <a16:creationId xmlns:a16="http://schemas.microsoft.com/office/drawing/2014/main" id="{97711D4C-4FFE-4151-B53D-60890F0F5827}"/>
                </a:ext>
              </a:extLst>
            </p:cNvPr>
            <p:cNvSpPr/>
            <p:nvPr/>
          </p:nvSpPr>
          <p:spPr>
            <a:xfrm>
              <a:off x="144000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2" name="Rectangle 11">
              <a:extLst>
                <a:ext uri="{FF2B5EF4-FFF2-40B4-BE49-F238E27FC236}">
                  <a16:creationId xmlns:a16="http://schemas.microsoft.com/office/drawing/2014/main" id="{F69D6393-413D-4151-BC2C-43161BE4A799}"/>
                </a:ext>
              </a:extLst>
            </p:cNvPr>
            <p:cNvSpPr/>
            <p:nvPr/>
          </p:nvSpPr>
          <p:spPr>
            <a:xfrm flipH="1">
              <a:off x="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sp>
        <p:nvSpPr>
          <p:cNvPr id="13" name="Rectangle 12">
            <a:extLst>
              <a:ext uri="{FF2B5EF4-FFF2-40B4-BE49-F238E27FC236}">
                <a16:creationId xmlns:a16="http://schemas.microsoft.com/office/drawing/2014/main" id="{A96370B9-6459-4B05-9A8B-A9E7FA8966CD}"/>
              </a:ext>
            </a:extLst>
          </p:cNvPr>
          <p:cNvSpPr>
            <a:spLocks noChangeAspect="1"/>
          </p:cNvSpPr>
          <p:nvPr/>
        </p:nvSpPr>
        <p:spPr>
          <a:xfrm rot="10800000">
            <a:off x="8430794" y="3096793"/>
            <a:ext cx="3761205" cy="3761205"/>
          </a:xfrm>
          <a:prstGeom prst="rect">
            <a:avLst/>
          </a:prstGeom>
          <a:gradFill flip="none" rotWithShape="1">
            <a:gsLst>
              <a:gs pos="0">
                <a:schemeClr val="accent1">
                  <a:alpha val="40000"/>
                </a:schemeClr>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4" name="Rectangle 13">
            <a:extLst>
              <a:ext uri="{FF2B5EF4-FFF2-40B4-BE49-F238E27FC236}">
                <a16:creationId xmlns:a16="http://schemas.microsoft.com/office/drawing/2014/main" id="{DA3AC0C6-74C3-4E55-AA42-A9F1A4B1B210}"/>
              </a:ext>
            </a:extLst>
          </p:cNvPr>
          <p:cNvSpPr>
            <a:spLocks noChangeAspect="1"/>
          </p:cNvSpPr>
          <p:nvPr/>
        </p:nvSpPr>
        <p:spPr>
          <a:xfrm>
            <a:off x="0" y="0"/>
            <a:ext cx="6589713" cy="6589713"/>
          </a:xfrm>
          <a:prstGeom prst="rect">
            <a:avLst/>
          </a:prstGeom>
          <a:gradFill flip="none" rotWithShape="1">
            <a:gsLst>
              <a:gs pos="0">
                <a:schemeClr val="accent1">
                  <a:alpha val="60000"/>
                </a:schemeClr>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5" name="Rectangle 14">
            <a:extLst>
              <a:ext uri="{FF2B5EF4-FFF2-40B4-BE49-F238E27FC236}">
                <a16:creationId xmlns:a16="http://schemas.microsoft.com/office/drawing/2014/main" id="{132C27A4-86D3-4C83-8022-E37A8672A993}"/>
              </a:ext>
            </a:extLst>
          </p:cNvPr>
          <p:cNvSpPr/>
          <p:nvPr/>
        </p:nvSpPr>
        <p:spPr>
          <a:xfrm>
            <a:off x="0" y="0"/>
            <a:ext cx="12192000" cy="6858000"/>
          </a:xfrm>
          <a:prstGeom prst="rect">
            <a:avLst/>
          </a:prstGeom>
          <a:solidFill>
            <a:schemeClr val="bg2">
              <a:alpha val="4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sp>
        <p:nvSpPr>
          <p:cNvPr id="2" name="Title 1">
            <a:extLst>
              <a:ext uri="{FF2B5EF4-FFF2-40B4-BE49-F238E27FC236}">
                <a16:creationId xmlns:a16="http://schemas.microsoft.com/office/drawing/2014/main" id="{88F1FF59-E1BE-4475-953B-5BF6FBC10C57}"/>
              </a:ext>
            </a:extLst>
          </p:cNvPr>
          <p:cNvSpPr>
            <a:spLocks noGrp="1"/>
          </p:cNvSpPr>
          <p:nvPr>
            <p:ph type="title"/>
          </p:nvPr>
        </p:nvSpPr>
        <p:spPr>
          <a:xfrm>
            <a:off x="540000" y="540000"/>
            <a:ext cx="11090273" cy="1800224"/>
          </a:xfrm>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F8F1F045-44C5-4165-A640-4E4D33A59580}"/>
              </a:ext>
            </a:extLst>
          </p:cNvPr>
          <p:cNvSpPr>
            <a:spLocks noGrp="1"/>
          </p:cNvSpPr>
          <p:nvPr>
            <p:ph type="body" orient="vert" idx="1"/>
          </p:nvPr>
        </p:nvSpPr>
        <p:spPr>
          <a:xfrm>
            <a:off x="540000" y="2528887"/>
            <a:ext cx="11090276" cy="377983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A517047A-D05B-44E9-A240-BDB881C4296A}"/>
              </a:ext>
            </a:extLst>
          </p:cNvPr>
          <p:cNvSpPr>
            <a:spLocks noGrp="1"/>
          </p:cNvSpPr>
          <p:nvPr>
            <p:ph type="dt" sz="half" idx="10"/>
          </p:nvPr>
        </p:nvSpPr>
        <p:spPr/>
        <p:txBody>
          <a:bodyPr/>
          <a:lstStyle/>
          <a:p>
            <a:fld id="{7CF0BCE0-945C-4FDF-95A1-2149B1FF5B83}" type="datetimeFigureOut">
              <a:rPr lang="en-US" smtClean="0"/>
              <a:t>4/7/2024</a:t>
            </a:fld>
            <a:endParaRPr lang="en-US"/>
          </a:p>
        </p:txBody>
      </p:sp>
      <p:sp>
        <p:nvSpPr>
          <p:cNvPr id="5" name="Footer Placeholder 4">
            <a:extLst>
              <a:ext uri="{FF2B5EF4-FFF2-40B4-BE49-F238E27FC236}">
                <a16:creationId xmlns:a16="http://schemas.microsoft.com/office/drawing/2014/main" id="{7FDCB2E8-A68D-478D-A728-C9612848C8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F7E4F1D-3280-4DB5-B2E0-DA7F10717EB4}"/>
              </a:ext>
            </a:extLst>
          </p:cNvPr>
          <p:cNvSpPr>
            <a:spLocks noGrp="1"/>
          </p:cNvSpPr>
          <p:nvPr>
            <p:ph type="sldNum" sz="quarter" idx="12"/>
          </p:nvPr>
        </p:nvSpPr>
        <p:spPr/>
        <p:txBody>
          <a:bodyPr/>
          <a:lstStyle/>
          <a:p>
            <a:fld id="{4CD77608-3819-479B-BB98-C216BA724EFE}" type="slidenum">
              <a:rPr lang="en-US" smtClean="0"/>
              <a:t>‹#›</a:t>
            </a:fld>
            <a:endParaRPr lang="en-US"/>
          </a:p>
        </p:txBody>
      </p:sp>
    </p:spTree>
    <p:extLst>
      <p:ext uri="{BB962C8B-B14F-4D97-AF65-F5344CB8AC3E}">
        <p14:creationId xmlns:p14="http://schemas.microsoft.com/office/powerpoint/2010/main" val="404392378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3C627D45-FE54-49FF-A37F-6206993AEFD8}"/>
              </a:ext>
            </a:extLst>
          </p:cNvPr>
          <p:cNvGrpSpPr/>
          <p:nvPr/>
        </p:nvGrpSpPr>
        <p:grpSpPr>
          <a:xfrm>
            <a:off x="0" y="-3"/>
            <a:ext cx="12192000" cy="6858003"/>
            <a:chOff x="0" y="-3"/>
            <a:chExt cx="12192000" cy="6858003"/>
          </a:xfrm>
        </p:grpSpPr>
        <p:sp useBgFill="1">
          <p:nvSpPr>
            <p:cNvPr id="8" name="Rectangle 7">
              <a:extLst>
                <a:ext uri="{FF2B5EF4-FFF2-40B4-BE49-F238E27FC236}">
                  <a16:creationId xmlns:a16="http://schemas.microsoft.com/office/drawing/2014/main" id="{879CEFA6-CCA5-4FEF-B53D-E74B1E67E9C7}"/>
                </a:ext>
              </a:extLst>
            </p:cNvPr>
            <p:cNvSpPr/>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ACFCD768-2100-4B20-87EF-9F92EFBD8FA8}"/>
                </a:ext>
              </a:extLst>
            </p:cNvPr>
            <p:cNvGrpSpPr>
              <a:grpSpLocks noChangeAspect="1"/>
            </p:cNvGrpSpPr>
            <p:nvPr/>
          </p:nvGrpSpPr>
          <p:grpSpPr>
            <a:xfrm>
              <a:off x="672000" y="-3"/>
              <a:ext cx="11520000" cy="5760000"/>
              <a:chOff x="5981700" y="-1"/>
              <a:chExt cx="6042660" cy="3021330"/>
            </a:xfrm>
          </p:grpSpPr>
          <p:sp>
            <p:nvSpPr>
              <p:cNvPr id="16" name="Rectangle 15">
                <a:extLst>
                  <a:ext uri="{FF2B5EF4-FFF2-40B4-BE49-F238E27FC236}">
                    <a16:creationId xmlns:a16="http://schemas.microsoft.com/office/drawing/2014/main" id="{E0D1B599-DFF1-4E00-9EAE-EE32BD7B4860}"/>
                  </a:ext>
                </a:extLst>
              </p:cNvPr>
              <p:cNvSpPr/>
              <p:nvPr/>
            </p:nvSpPr>
            <p:spPr>
              <a:xfrm>
                <a:off x="9003030" y="-1"/>
                <a:ext cx="3021330" cy="3021330"/>
              </a:xfrm>
              <a:prstGeom prst="rect">
                <a:avLst/>
              </a:prstGeom>
              <a:gradFill flip="none" rotWithShape="1">
                <a:gsLst>
                  <a:gs pos="0">
                    <a:schemeClr val="accent1">
                      <a:alpha val="60000"/>
                    </a:schemeClr>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A0FCF7F6-290B-4DE7-BA60-863CBF95C2AF}"/>
                  </a:ext>
                </a:extLst>
              </p:cNvPr>
              <p:cNvSpPr/>
              <p:nvPr/>
            </p:nvSpPr>
            <p:spPr>
              <a:xfrm flipH="1">
                <a:off x="5981700" y="-1"/>
                <a:ext cx="3021330" cy="3021330"/>
              </a:xfrm>
              <a:prstGeom prst="rect">
                <a:avLst/>
              </a:prstGeom>
              <a:gradFill flip="none" rotWithShape="1">
                <a:gsLst>
                  <a:gs pos="0">
                    <a:schemeClr val="accent1">
                      <a:alpha val="60000"/>
                    </a:schemeClr>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Rectangle 9">
              <a:extLst>
                <a:ext uri="{FF2B5EF4-FFF2-40B4-BE49-F238E27FC236}">
                  <a16:creationId xmlns:a16="http://schemas.microsoft.com/office/drawing/2014/main" id="{F59358AB-E1C9-402B-9F3F-28B4F50DAC6F}"/>
                </a:ext>
              </a:extLst>
            </p:cNvPr>
            <p:cNvSpPr>
              <a:spLocks noChangeAspect="1"/>
            </p:cNvSpPr>
            <p:nvPr/>
          </p:nvSpPr>
          <p:spPr>
            <a:xfrm rot="5400000">
              <a:off x="5334000" y="0"/>
              <a:ext cx="6858000" cy="6858000"/>
            </a:xfrm>
            <a:prstGeom prst="rect">
              <a:avLst/>
            </a:prstGeom>
            <a:gradFill flip="none" rotWithShape="1">
              <a:gsLst>
                <a:gs pos="0">
                  <a:schemeClr val="accent3">
                    <a:alpha val="60000"/>
                  </a:schemeClr>
                </a:gs>
                <a:gs pos="60000">
                  <a:schemeClr val="accent3">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A78C24EC-8C5D-4A7E-9D57-C752E0DC9485}"/>
                </a:ext>
              </a:extLst>
            </p:cNvPr>
            <p:cNvSpPr>
              <a:spLocks noChangeAspect="1"/>
            </p:cNvSpPr>
            <p:nvPr/>
          </p:nvSpPr>
          <p:spPr>
            <a:xfrm>
              <a:off x="0" y="2538000"/>
              <a:ext cx="4320000" cy="4320000"/>
            </a:xfrm>
            <a:prstGeom prst="ellipse">
              <a:avLst/>
            </a:prstGeom>
            <a:solidFill>
              <a:schemeClr val="accent3">
                <a:alpha val="40000"/>
              </a:schemeClr>
            </a:solidFill>
            <a:ln>
              <a:noFill/>
            </a:ln>
            <a:effectLst>
              <a:softEdge rad="1270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E6C0B30A-4855-4424-B3A8-AC110CA8356F}"/>
                </a:ext>
              </a:extLst>
            </p:cNvPr>
            <p:cNvGrpSpPr/>
            <p:nvPr/>
          </p:nvGrpSpPr>
          <p:grpSpPr>
            <a:xfrm rot="10800000">
              <a:off x="1" y="2948940"/>
              <a:ext cx="7818118" cy="3909059"/>
              <a:chOff x="0" y="0"/>
              <a:chExt cx="2880000" cy="1440000"/>
            </a:xfrm>
          </p:grpSpPr>
          <p:sp>
            <p:nvSpPr>
              <p:cNvPr id="14" name="Rectangle 13">
                <a:extLst>
                  <a:ext uri="{FF2B5EF4-FFF2-40B4-BE49-F238E27FC236}">
                    <a16:creationId xmlns:a16="http://schemas.microsoft.com/office/drawing/2014/main" id="{DC119EB9-1A9A-45A4-AE16-9968A70C5C35}"/>
                  </a:ext>
                </a:extLst>
              </p:cNvPr>
              <p:cNvSpPr/>
              <p:nvPr/>
            </p:nvSpPr>
            <p:spPr>
              <a:xfrm>
                <a:off x="144000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CA5B7B85-4DC3-4343-B734-4852DD5DF033}"/>
                  </a:ext>
                </a:extLst>
              </p:cNvPr>
              <p:cNvSpPr/>
              <p:nvPr/>
            </p:nvSpPr>
            <p:spPr>
              <a:xfrm flipH="1">
                <a:off x="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Rectangle 12">
              <a:extLst>
                <a:ext uri="{FF2B5EF4-FFF2-40B4-BE49-F238E27FC236}">
                  <a16:creationId xmlns:a16="http://schemas.microsoft.com/office/drawing/2014/main" id="{73F3733E-DBA5-4A25-9315-B7A1A5E7A1FF}"/>
                </a:ext>
              </a:extLst>
            </p:cNvPr>
            <p:cNvSpPr>
              <a:spLocks noChangeAspect="1"/>
            </p:cNvSpPr>
            <p:nvPr/>
          </p:nvSpPr>
          <p:spPr>
            <a:xfrm rot="10800000" flipH="1">
              <a:off x="0" y="521786"/>
              <a:ext cx="6336213" cy="6336213"/>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Rectangle 17">
            <a:extLst>
              <a:ext uri="{FF2B5EF4-FFF2-40B4-BE49-F238E27FC236}">
                <a16:creationId xmlns:a16="http://schemas.microsoft.com/office/drawing/2014/main" id="{AAB30D07-BE85-45CD-8055-8C57B00E2957}"/>
              </a:ext>
            </a:extLst>
          </p:cNvPr>
          <p:cNvSpPr/>
          <p:nvPr/>
        </p:nvSpPr>
        <p:spPr>
          <a:xfrm>
            <a:off x="0" y="0"/>
            <a:ext cx="12192000" cy="6858000"/>
          </a:xfrm>
          <a:prstGeom prst="rect">
            <a:avLst/>
          </a:prstGeom>
          <a:solidFill>
            <a:schemeClr val="bg2">
              <a:alpha val="4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sp>
        <p:nvSpPr>
          <p:cNvPr id="2" name="Vertical Title 1">
            <a:extLst>
              <a:ext uri="{FF2B5EF4-FFF2-40B4-BE49-F238E27FC236}">
                <a16:creationId xmlns:a16="http://schemas.microsoft.com/office/drawing/2014/main" id="{737FFCCA-9DBF-4E0A-BDC6-F7B8F39BD72F}"/>
              </a:ext>
            </a:extLst>
          </p:cNvPr>
          <p:cNvSpPr>
            <a:spLocks noGrp="1"/>
          </p:cNvSpPr>
          <p:nvPr>
            <p:ph type="title" orient="vert"/>
          </p:nvPr>
        </p:nvSpPr>
        <p:spPr>
          <a:xfrm>
            <a:off x="9012238" y="539999"/>
            <a:ext cx="2628900" cy="5768726"/>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511F1B23-21CD-4A3B-938B-5502019A13CD}"/>
              </a:ext>
            </a:extLst>
          </p:cNvPr>
          <p:cNvSpPr>
            <a:spLocks noGrp="1"/>
          </p:cNvSpPr>
          <p:nvPr>
            <p:ph type="body" orient="vert" idx="1"/>
          </p:nvPr>
        </p:nvSpPr>
        <p:spPr>
          <a:xfrm>
            <a:off x="550863" y="539999"/>
            <a:ext cx="8245475" cy="576872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99C884-5A98-4C01-BB89-098AC6966496}"/>
              </a:ext>
            </a:extLst>
          </p:cNvPr>
          <p:cNvSpPr>
            <a:spLocks noGrp="1"/>
          </p:cNvSpPr>
          <p:nvPr>
            <p:ph type="dt" sz="half" idx="10"/>
          </p:nvPr>
        </p:nvSpPr>
        <p:spPr/>
        <p:txBody>
          <a:bodyPr/>
          <a:lstStyle/>
          <a:p>
            <a:fld id="{7CF0BCE0-945C-4FDF-95A1-2149B1FF5B83}" type="datetimeFigureOut">
              <a:rPr lang="en-US" smtClean="0"/>
              <a:t>4/7/2024</a:t>
            </a:fld>
            <a:endParaRPr lang="en-US"/>
          </a:p>
        </p:txBody>
      </p:sp>
      <p:sp>
        <p:nvSpPr>
          <p:cNvPr id="5" name="Footer Placeholder 4">
            <a:extLst>
              <a:ext uri="{FF2B5EF4-FFF2-40B4-BE49-F238E27FC236}">
                <a16:creationId xmlns:a16="http://schemas.microsoft.com/office/drawing/2014/main" id="{7DF54D22-9CD7-4FC6-9444-21948246C7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8AECC14-D66C-401A-A0C9-DFCA5533A5C7}"/>
              </a:ext>
            </a:extLst>
          </p:cNvPr>
          <p:cNvSpPr>
            <a:spLocks noGrp="1"/>
          </p:cNvSpPr>
          <p:nvPr>
            <p:ph type="sldNum" sz="quarter" idx="12"/>
          </p:nvPr>
        </p:nvSpPr>
        <p:spPr/>
        <p:txBody>
          <a:bodyPr/>
          <a:lstStyle/>
          <a:p>
            <a:fld id="{4CD77608-3819-479B-BB98-C216BA724EFE}" type="slidenum">
              <a:rPr lang="en-US" smtClean="0"/>
              <a:t>‹#›</a:t>
            </a:fld>
            <a:endParaRPr lang="en-US"/>
          </a:p>
        </p:txBody>
      </p:sp>
    </p:spTree>
    <p:extLst>
      <p:ext uri="{BB962C8B-B14F-4D97-AF65-F5344CB8AC3E}">
        <p14:creationId xmlns:p14="http://schemas.microsoft.com/office/powerpoint/2010/main" val="174385071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50666DC1-CD27-4874-9484-9D06C59FE4D0}"/>
              </a:ext>
            </a:extLst>
          </p:cNvPr>
          <p:cNvSpPr/>
          <p:nvPr/>
        </p:nvSpPr>
        <p:spPr>
          <a:xfrm>
            <a:off x="0" y="0"/>
            <a:ext cx="12192000" cy="3429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777579F-F417-47C2-AC03-911CCED021DB}"/>
              </a:ext>
            </a:extLst>
          </p:cNvPr>
          <p:cNvSpPr>
            <a:spLocks noGrp="1"/>
          </p:cNvSpPr>
          <p:nvPr>
            <p:ph type="ctrTitle"/>
          </p:nvPr>
        </p:nvSpPr>
        <p:spPr>
          <a:xfrm>
            <a:off x="484552" y="447675"/>
            <a:ext cx="8397511" cy="2714625"/>
          </a:xfrm>
        </p:spPr>
        <p:txBody>
          <a:bodyPr anchor="b">
            <a:normAutofit/>
          </a:bodyPr>
          <a:lstStyle>
            <a:lvl1pPr algn="l">
              <a:defRPr sz="540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1643E600-28DA-4780-9E00-2E12F74FF621}"/>
              </a:ext>
            </a:extLst>
          </p:cNvPr>
          <p:cNvSpPr>
            <a:spLocks noGrp="1"/>
          </p:cNvSpPr>
          <p:nvPr>
            <p:ph type="subTitle" idx="1"/>
          </p:nvPr>
        </p:nvSpPr>
        <p:spPr>
          <a:xfrm>
            <a:off x="484552" y="3602037"/>
            <a:ext cx="8397511" cy="2460625"/>
          </a:xfrm>
        </p:spPr>
        <p:txBody>
          <a:bodyPr>
            <a:normAutofit/>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E0E6F1DC-ADFB-42C9-AB34-FCB38C8123FC}"/>
              </a:ext>
            </a:extLst>
          </p:cNvPr>
          <p:cNvSpPr>
            <a:spLocks noGrp="1"/>
          </p:cNvSpPr>
          <p:nvPr>
            <p:ph type="dt" sz="half" idx="10"/>
          </p:nvPr>
        </p:nvSpPr>
        <p:spPr/>
        <p:txBody>
          <a:bodyPr/>
          <a:lstStyle/>
          <a:p>
            <a:fld id="{92538219-6E45-4D12-B767-46F92D5844D4}" type="datetime1">
              <a:rPr lang="en-US" smtClean="0"/>
              <a:t>4/7/2024</a:t>
            </a:fld>
            <a:endParaRPr lang="en-US"/>
          </a:p>
        </p:txBody>
      </p:sp>
      <p:sp>
        <p:nvSpPr>
          <p:cNvPr id="5" name="Footer Placeholder 4">
            <a:extLst>
              <a:ext uri="{FF2B5EF4-FFF2-40B4-BE49-F238E27FC236}">
                <a16:creationId xmlns:a16="http://schemas.microsoft.com/office/drawing/2014/main" id="{EE799E6D-BBA8-4A15-94DA-DBE8A4FDE6E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803C82-8719-4FAC-94BF-2A91335FB58A}"/>
              </a:ext>
            </a:extLst>
          </p:cNvPr>
          <p:cNvSpPr>
            <a:spLocks noGrp="1"/>
          </p:cNvSpPr>
          <p:nvPr>
            <p:ph type="sldNum" sz="quarter" idx="12"/>
          </p:nvPr>
        </p:nvSpPr>
        <p:spPr/>
        <p:txBody>
          <a:bodyPr/>
          <a:lstStyle/>
          <a:p>
            <a:fld id="{1F646F3F-274D-499B-ABBE-824EB4ABDC3D}" type="slidenum">
              <a:rPr lang="en-US" smtClean="0"/>
              <a:t>‹#›</a:t>
            </a:fld>
            <a:endParaRPr lang="en-US"/>
          </a:p>
        </p:txBody>
      </p:sp>
    </p:spTree>
    <p:extLst>
      <p:ext uri="{BB962C8B-B14F-4D97-AF65-F5344CB8AC3E}">
        <p14:creationId xmlns:p14="http://schemas.microsoft.com/office/powerpoint/2010/main" val="68082156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59CF16-986E-4D90-AA40-CDB46E23320D}"/>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5A6F14DA-A783-43BC-8F15-95408B89DE0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558C48B6-C394-452A-94D9-D4802755D841}"/>
              </a:ext>
            </a:extLst>
          </p:cNvPr>
          <p:cNvSpPr>
            <a:spLocks noGrp="1"/>
          </p:cNvSpPr>
          <p:nvPr>
            <p:ph type="dt" sz="half" idx="10"/>
          </p:nvPr>
        </p:nvSpPr>
        <p:spPr/>
        <p:txBody>
          <a:bodyPr/>
          <a:lstStyle/>
          <a:p>
            <a:fld id="{8BB296A2-D8F0-4E17-BFD0-A6C902250D59}" type="datetime1">
              <a:rPr lang="en-US" smtClean="0"/>
              <a:t>4/7/2024</a:t>
            </a:fld>
            <a:endParaRPr lang="en-US"/>
          </a:p>
        </p:txBody>
      </p:sp>
      <p:sp>
        <p:nvSpPr>
          <p:cNvPr id="5" name="Footer Placeholder 4">
            <a:extLst>
              <a:ext uri="{FF2B5EF4-FFF2-40B4-BE49-F238E27FC236}">
                <a16:creationId xmlns:a16="http://schemas.microsoft.com/office/drawing/2014/main" id="{43858A8A-3DD0-41C8-9F48-F4309FA195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3706C92-7C02-4D34-B3E5-D549A7A36BD3}"/>
              </a:ext>
            </a:extLst>
          </p:cNvPr>
          <p:cNvSpPr>
            <a:spLocks noGrp="1"/>
          </p:cNvSpPr>
          <p:nvPr>
            <p:ph type="sldNum" sz="quarter" idx="12"/>
          </p:nvPr>
        </p:nvSpPr>
        <p:spPr/>
        <p:txBody>
          <a:bodyPr/>
          <a:lstStyle/>
          <a:p>
            <a:fld id="{1F646F3F-274D-499B-ABBE-824EB4ABDC3D}" type="slidenum">
              <a:rPr lang="en-US" smtClean="0"/>
              <a:t>‹#›</a:t>
            </a:fld>
            <a:endParaRPr lang="en-US"/>
          </a:p>
        </p:txBody>
      </p:sp>
    </p:spTree>
    <p:extLst>
      <p:ext uri="{BB962C8B-B14F-4D97-AF65-F5344CB8AC3E}">
        <p14:creationId xmlns:p14="http://schemas.microsoft.com/office/powerpoint/2010/main" val="243738106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266F9FA-E6B8-4CFC-B3F1-0C075546EE33}"/>
              </a:ext>
            </a:extLst>
          </p:cNvPr>
          <p:cNvSpPr/>
          <p:nvPr/>
        </p:nvSpPr>
        <p:spPr>
          <a:xfrm>
            <a:off x="0" y="0"/>
            <a:ext cx="12192000" cy="3429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F16F270-B2AA-4935-885F-5924B1F63A3E}"/>
              </a:ext>
            </a:extLst>
          </p:cNvPr>
          <p:cNvSpPr>
            <a:spLocks noGrp="1"/>
          </p:cNvSpPr>
          <p:nvPr>
            <p:ph type="title"/>
          </p:nvPr>
        </p:nvSpPr>
        <p:spPr>
          <a:xfrm>
            <a:off x="484552" y="457200"/>
            <a:ext cx="10862898" cy="2724151"/>
          </a:xfrm>
        </p:spPr>
        <p:txBody>
          <a:bodyPr anchor="b">
            <a:normAutofit/>
          </a:bodyPr>
          <a:lstStyle>
            <a:lvl1pPr>
              <a:defRPr sz="54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A522658E-3D87-4D5A-A602-847153CC4845}"/>
              </a:ext>
            </a:extLst>
          </p:cNvPr>
          <p:cNvSpPr>
            <a:spLocks noGrp="1"/>
          </p:cNvSpPr>
          <p:nvPr>
            <p:ph type="body" idx="1"/>
          </p:nvPr>
        </p:nvSpPr>
        <p:spPr>
          <a:xfrm>
            <a:off x="484552" y="3695701"/>
            <a:ext cx="10862898" cy="2393950"/>
          </a:xfrm>
        </p:spPr>
        <p:txBody>
          <a:bodyPr>
            <a:normAutofit/>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FAB1D84-A229-45B1-BD42-0DC0CE9F8DE9}"/>
              </a:ext>
            </a:extLst>
          </p:cNvPr>
          <p:cNvSpPr>
            <a:spLocks noGrp="1"/>
          </p:cNvSpPr>
          <p:nvPr>
            <p:ph type="dt" sz="half" idx="10"/>
          </p:nvPr>
        </p:nvSpPr>
        <p:spPr/>
        <p:txBody>
          <a:bodyPr/>
          <a:lstStyle/>
          <a:p>
            <a:fld id="{D9108C9C-1ACB-4C84-A002-C7E0E45B937A}" type="datetime1">
              <a:rPr lang="en-US" smtClean="0"/>
              <a:t>4/7/2024</a:t>
            </a:fld>
            <a:endParaRPr lang="en-US"/>
          </a:p>
        </p:txBody>
      </p:sp>
      <p:sp>
        <p:nvSpPr>
          <p:cNvPr id="5" name="Footer Placeholder 4">
            <a:extLst>
              <a:ext uri="{FF2B5EF4-FFF2-40B4-BE49-F238E27FC236}">
                <a16:creationId xmlns:a16="http://schemas.microsoft.com/office/drawing/2014/main" id="{2664EEF4-D461-49D7-8F24-8BFE2444B6D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644055A-7488-4646-9E88-692036EA22DE}"/>
              </a:ext>
            </a:extLst>
          </p:cNvPr>
          <p:cNvSpPr>
            <a:spLocks noGrp="1"/>
          </p:cNvSpPr>
          <p:nvPr>
            <p:ph type="sldNum" sz="quarter" idx="12"/>
          </p:nvPr>
        </p:nvSpPr>
        <p:spPr/>
        <p:txBody>
          <a:bodyPr/>
          <a:lstStyle/>
          <a:p>
            <a:fld id="{1F646F3F-274D-499B-ABBE-824EB4ABDC3D}" type="slidenum">
              <a:rPr lang="en-US" smtClean="0"/>
              <a:t>‹#›</a:t>
            </a:fld>
            <a:endParaRPr lang="en-US"/>
          </a:p>
        </p:txBody>
      </p:sp>
    </p:spTree>
    <p:extLst>
      <p:ext uri="{BB962C8B-B14F-4D97-AF65-F5344CB8AC3E}">
        <p14:creationId xmlns:p14="http://schemas.microsoft.com/office/powerpoint/2010/main" val="81839486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0F1F74-ED26-4F8B-BF51-3533D8404E5A}"/>
              </a:ext>
            </a:extLst>
          </p:cNvPr>
          <p:cNvSpPr>
            <a:spLocks noGrp="1"/>
          </p:cNvSpPr>
          <p:nvPr>
            <p:ph type="title"/>
          </p:nvPr>
        </p:nvSpPr>
        <p:spPr>
          <a:xfrm>
            <a:off x="484552" y="365760"/>
            <a:ext cx="11264536" cy="1687513"/>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F201D2D7-7F18-43E0-9B2E-3FCD83CC83BC}"/>
              </a:ext>
            </a:extLst>
          </p:cNvPr>
          <p:cNvSpPr>
            <a:spLocks noGrp="1"/>
          </p:cNvSpPr>
          <p:nvPr>
            <p:ph sz="half" idx="1"/>
          </p:nvPr>
        </p:nvSpPr>
        <p:spPr>
          <a:xfrm>
            <a:off x="484552" y="2552699"/>
            <a:ext cx="5323703" cy="36242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8FCBBB66-EB7D-4F8C-9C78-1D1C88846469}"/>
              </a:ext>
            </a:extLst>
          </p:cNvPr>
          <p:cNvSpPr>
            <a:spLocks noGrp="1"/>
          </p:cNvSpPr>
          <p:nvPr>
            <p:ph sz="half" idx="2"/>
          </p:nvPr>
        </p:nvSpPr>
        <p:spPr>
          <a:xfrm>
            <a:off x="6270162" y="2552699"/>
            <a:ext cx="5323703" cy="36242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47A684E6-393D-4587-AA45-E6734FB47AEC}"/>
              </a:ext>
            </a:extLst>
          </p:cNvPr>
          <p:cNvSpPr>
            <a:spLocks noGrp="1"/>
          </p:cNvSpPr>
          <p:nvPr>
            <p:ph type="dt" sz="half" idx="10"/>
          </p:nvPr>
        </p:nvSpPr>
        <p:spPr/>
        <p:txBody>
          <a:bodyPr/>
          <a:lstStyle/>
          <a:p>
            <a:fld id="{F49AF2A5-B297-4977-9E5B-4D3050E23689}" type="datetime1">
              <a:rPr lang="en-US" smtClean="0"/>
              <a:t>4/7/2024</a:t>
            </a:fld>
            <a:endParaRPr lang="en-US"/>
          </a:p>
        </p:txBody>
      </p:sp>
      <p:sp>
        <p:nvSpPr>
          <p:cNvPr id="6" name="Footer Placeholder 5">
            <a:extLst>
              <a:ext uri="{FF2B5EF4-FFF2-40B4-BE49-F238E27FC236}">
                <a16:creationId xmlns:a16="http://schemas.microsoft.com/office/drawing/2014/main" id="{0A1D8EE0-0333-4ABC-AE18-10DD5071CF2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F452369-A8F0-4709-8372-B420A67DB7CC}"/>
              </a:ext>
            </a:extLst>
          </p:cNvPr>
          <p:cNvSpPr>
            <a:spLocks noGrp="1"/>
          </p:cNvSpPr>
          <p:nvPr>
            <p:ph type="sldNum" sz="quarter" idx="12"/>
          </p:nvPr>
        </p:nvSpPr>
        <p:spPr/>
        <p:txBody>
          <a:bodyPr/>
          <a:lstStyle/>
          <a:p>
            <a:fld id="{1F646F3F-274D-499B-ABBE-824EB4ABDC3D}" type="slidenum">
              <a:rPr lang="en-US" smtClean="0"/>
              <a:t>‹#›</a:t>
            </a:fld>
            <a:endParaRPr lang="en-US"/>
          </a:p>
        </p:txBody>
      </p:sp>
    </p:spTree>
    <p:extLst>
      <p:ext uri="{BB962C8B-B14F-4D97-AF65-F5344CB8AC3E}">
        <p14:creationId xmlns:p14="http://schemas.microsoft.com/office/powerpoint/2010/main" val="321118290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291592-4621-4D72-BC2D-F2C439F81B81}"/>
              </a:ext>
            </a:extLst>
          </p:cNvPr>
          <p:cNvSpPr>
            <a:spLocks noGrp="1"/>
          </p:cNvSpPr>
          <p:nvPr>
            <p:ph type="title"/>
          </p:nvPr>
        </p:nvSpPr>
        <p:spPr>
          <a:xfrm>
            <a:off x="484552" y="365759"/>
            <a:ext cx="10870836" cy="1691640"/>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F4B823F5-0A90-4666-BE88-2BE0D0A61603}"/>
              </a:ext>
            </a:extLst>
          </p:cNvPr>
          <p:cNvSpPr>
            <a:spLocks noGrp="1"/>
          </p:cNvSpPr>
          <p:nvPr>
            <p:ph type="body" idx="1"/>
          </p:nvPr>
        </p:nvSpPr>
        <p:spPr>
          <a:xfrm>
            <a:off x="484552" y="2436473"/>
            <a:ext cx="5332026" cy="823912"/>
          </a:xfrm>
        </p:spPr>
        <p:txBody>
          <a:bodyPr anchor="b"/>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2EC6A7C-6260-463D-B3FD-71A07ACD0669}"/>
              </a:ext>
            </a:extLst>
          </p:cNvPr>
          <p:cNvSpPr>
            <a:spLocks noGrp="1"/>
          </p:cNvSpPr>
          <p:nvPr>
            <p:ph sz="half" idx="2"/>
          </p:nvPr>
        </p:nvSpPr>
        <p:spPr>
          <a:xfrm>
            <a:off x="484552" y="3409051"/>
            <a:ext cx="5332026" cy="27806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7BF2AF8D-90ED-4512-9423-C91BF73A99B2}"/>
              </a:ext>
            </a:extLst>
          </p:cNvPr>
          <p:cNvSpPr>
            <a:spLocks noGrp="1"/>
          </p:cNvSpPr>
          <p:nvPr>
            <p:ph type="body" sz="quarter" idx="3"/>
          </p:nvPr>
        </p:nvSpPr>
        <p:spPr>
          <a:xfrm>
            <a:off x="6270162" y="2436473"/>
            <a:ext cx="5358285" cy="823912"/>
          </a:xfrm>
        </p:spPr>
        <p:txBody>
          <a:bodyPr anchor="b"/>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ED838EA-E20D-4CC3-83C2-AFE0DE9F7376}"/>
              </a:ext>
            </a:extLst>
          </p:cNvPr>
          <p:cNvSpPr>
            <a:spLocks noGrp="1"/>
          </p:cNvSpPr>
          <p:nvPr>
            <p:ph sz="quarter" idx="4"/>
          </p:nvPr>
        </p:nvSpPr>
        <p:spPr>
          <a:xfrm>
            <a:off x="6270162" y="3409051"/>
            <a:ext cx="5358285" cy="27806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33603F8A-08E1-4160-9B7E-E0CA4BF8EC3C}"/>
              </a:ext>
            </a:extLst>
          </p:cNvPr>
          <p:cNvSpPr>
            <a:spLocks noGrp="1"/>
          </p:cNvSpPr>
          <p:nvPr>
            <p:ph type="dt" sz="half" idx="10"/>
          </p:nvPr>
        </p:nvSpPr>
        <p:spPr/>
        <p:txBody>
          <a:bodyPr/>
          <a:lstStyle/>
          <a:p>
            <a:fld id="{70127434-4794-409A-9547-04789BA47588}" type="datetime1">
              <a:rPr lang="en-US" smtClean="0"/>
              <a:t>4/7/2024</a:t>
            </a:fld>
            <a:endParaRPr lang="en-US"/>
          </a:p>
        </p:txBody>
      </p:sp>
      <p:sp>
        <p:nvSpPr>
          <p:cNvPr id="8" name="Footer Placeholder 7">
            <a:extLst>
              <a:ext uri="{FF2B5EF4-FFF2-40B4-BE49-F238E27FC236}">
                <a16:creationId xmlns:a16="http://schemas.microsoft.com/office/drawing/2014/main" id="{118291AB-3C5C-4BE1-9E50-02F4893363E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A596E64-CD6C-4CF7-8624-FA4AE9760EEB}"/>
              </a:ext>
            </a:extLst>
          </p:cNvPr>
          <p:cNvSpPr>
            <a:spLocks noGrp="1"/>
          </p:cNvSpPr>
          <p:nvPr>
            <p:ph type="sldNum" sz="quarter" idx="12"/>
          </p:nvPr>
        </p:nvSpPr>
        <p:spPr/>
        <p:txBody>
          <a:bodyPr/>
          <a:lstStyle/>
          <a:p>
            <a:fld id="{1F646F3F-274D-499B-ABBE-824EB4ABDC3D}" type="slidenum">
              <a:rPr lang="en-US" smtClean="0"/>
              <a:t>‹#›</a:t>
            </a:fld>
            <a:endParaRPr lang="en-US"/>
          </a:p>
        </p:txBody>
      </p:sp>
    </p:spTree>
    <p:extLst>
      <p:ext uri="{BB962C8B-B14F-4D97-AF65-F5344CB8AC3E}">
        <p14:creationId xmlns:p14="http://schemas.microsoft.com/office/powerpoint/2010/main" val="246594845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3562B3-06A0-4F2F-96EC-A062DAE2FE7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8FC0095-49F0-4A83-AE8C-9D13E15C2BD8}"/>
              </a:ext>
            </a:extLst>
          </p:cNvPr>
          <p:cNvSpPr>
            <a:spLocks noGrp="1"/>
          </p:cNvSpPr>
          <p:nvPr>
            <p:ph type="dt" sz="half" idx="10"/>
          </p:nvPr>
        </p:nvSpPr>
        <p:spPr/>
        <p:txBody>
          <a:bodyPr/>
          <a:lstStyle/>
          <a:p>
            <a:fld id="{85658635-357A-4E3D-B824-A5CEFDB8449C}" type="datetime1">
              <a:rPr lang="en-US" smtClean="0"/>
              <a:t>4/7/2024</a:t>
            </a:fld>
            <a:endParaRPr lang="en-US"/>
          </a:p>
        </p:txBody>
      </p:sp>
      <p:sp>
        <p:nvSpPr>
          <p:cNvPr id="4" name="Footer Placeholder 3">
            <a:extLst>
              <a:ext uri="{FF2B5EF4-FFF2-40B4-BE49-F238E27FC236}">
                <a16:creationId xmlns:a16="http://schemas.microsoft.com/office/drawing/2014/main" id="{61824898-D4EA-497A-8FC8-43E0D0213B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44821F6-2C08-450C-A18C-702D7384292F}"/>
              </a:ext>
            </a:extLst>
          </p:cNvPr>
          <p:cNvSpPr>
            <a:spLocks noGrp="1"/>
          </p:cNvSpPr>
          <p:nvPr>
            <p:ph type="sldNum" sz="quarter" idx="12"/>
          </p:nvPr>
        </p:nvSpPr>
        <p:spPr/>
        <p:txBody>
          <a:bodyPr/>
          <a:lstStyle/>
          <a:p>
            <a:fld id="{1F646F3F-274D-499B-ABBE-824EB4ABDC3D}" type="slidenum">
              <a:rPr lang="en-US" smtClean="0"/>
              <a:t>‹#›</a:t>
            </a:fld>
            <a:endParaRPr lang="en-US"/>
          </a:p>
        </p:txBody>
      </p:sp>
    </p:spTree>
    <p:extLst>
      <p:ext uri="{BB962C8B-B14F-4D97-AF65-F5344CB8AC3E}">
        <p14:creationId xmlns:p14="http://schemas.microsoft.com/office/powerpoint/2010/main" val="24245989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3FFE119-5FCA-4D9C-9C07-1B81A0BF3BFF}"/>
              </a:ext>
            </a:extLst>
          </p:cNvPr>
          <p:cNvSpPr>
            <a:spLocks noGrp="1"/>
          </p:cNvSpPr>
          <p:nvPr>
            <p:ph type="dt" sz="half" idx="10"/>
          </p:nvPr>
        </p:nvSpPr>
        <p:spPr/>
        <p:txBody>
          <a:bodyPr/>
          <a:lstStyle/>
          <a:p>
            <a:fld id="{7E86FF77-2719-4AD0-8740-0B90FF5D1EFB}" type="datetime1">
              <a:rPr lang="en-US" smtClean="0"/>
              <a:t>4/7/2024</a:t>
            </a:fld>
            <a:endParaRPr lang="en-US"/>
          </a:p>
        </p:txBody>
      </p:sp>
      <p:sp>
        <p:nvSpPr>
          <p:cNvPr id="3" name="Footer Placeholder 2">
            <a:extLst>
              <a:ext uri="{FF2B5EF4-FFF2-40B4-BE49-F238E27FC236}">
                <a16:creationId xmlns:a16="http://schemas.microsoft.com/office/drawing/2014/main" id="{2A2C5995-6284-4D7F-AB1C-CA8FE63A786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11E4B0D-9C21-48D0-9438-C473706814B3}"/>
              </a:ext>
            </a:extLst>
          </p:cNvPr>
          <p:cNvSpPr>
            <a:spLocks noGrp="1"/>
          </p:cNvSpPr>
          <p:nvPr>
            <p:ph type="sldNum" sz="quarter" idx="12"/>
          </p:nvPr>
        </p:nvSpPr>
        <p:spPr/>
        <p:txBody>
          <a:bodyPr/>
          <a:lstStyle/>
          <a:p>
            <a:fld id="{1F646F3F-274D-499B-ABBE-824EB4ABDC3D}" type="slidenum">
              <a:rPr lang="en-US" smtClean="0"/>
              <a:t>‹#›</a:t>
            </a:fld>
            <a:endParaRPr lang="en-US"/>
          </a:p>
        </p:txBody>
      </p:sp>
    </p:spTree>
    <p:extLst>
      <p:ext uri="{BB962C8B-B14F-4D97-AF65-F5344CB8AC3E}">
        <p14:creationId xmlns:p14="http://schemas.microsoft.com/office/powerpoint/2010/main" val="35859638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CE4BFD-4375-3322-55D5-426C2803AB9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8FEEE20-6FD9-85AA-34C7-70EF636A4CFC}"/>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9590CF5-DA0C-F51E-F30F-12231E9343E5}"/>
              </a:ext>
            </a:extLst>
          </p:cNvPr>
          <p:cNvSpPr>
            <a:spLocks noGrp="1"/>
          </p:cNvSpPr>
          <p:nvPr>
            <p:ph type="dt" sz="half" idx="10"/>
          </p:nvPr>
        </p:nvSpPr>
        <p:spPr/>
        <p:txBody>
          <a:bodyPr/>
          <a:lstStyle/>
          <a:p>
            <a:fld id="{E3790AA0-D98F-5E47-B019-273EAB0F2069}" type="datetimeFigureOut">
              <a:rPr lang="en-US" smtClean="0"/>
              <a:t>4/7/2024</a:t>
            </a:fld>
            <a:endParaRPr lang="en-US"/>
          </a:p>
        </p:txBody>
      </p:sp>
      <p:sp>
        <p:nvSpPr>
          <p:cNvPr id="5" name="Footer Placeholder 4">
            <a:extLst>
              <a:ext uri="{FF2B5EF4-FFF2-40B4-BE49-F238E27FC236}">
                <a16:creationId xmlns:a16="http://schemas.microsoft.com/office/drawing/2014/main" id="{72D7C275-0D66-789B-1B38-5F588B77F47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9DD7B99-43EB-4F72-593B-D08313F8A04D}"/>
              </a:ext>
            </a:extLst>
          </p:cNvPr>
          <p:cNvSpPr>
            <a:spLocks noGrp="1"/>
          </p:cNvSpPr>
          <p:nvPr>
            <p:ph type="sldNum" sz="quarter" idx="12"/>
          </p:nvPr>
        </p:nvSpPr>
        <p:spPr/>
        <p:txBody>
          <a:bodyPr/>
          <a:lstStyle/>
          <a:p>
            <a:fld id="{E174794E-AB62-D040-B79D-3A1A6A76663E}" type="slidenum">
              <a:rPr lang="en-US" smtClean="0"/>
              <a:t>‹#›</a:t>
            </a:fld>
            <a:endParaRPr lang="en-US"/>
          </a:p>
        </p:txBody>
      </p:sp>
    </p:spTree>
    <p:extLst>
      <p:ext uri="{BB962C8B-B14F-4D97-AF65-F5344CB8AC3E}">
        <p14:creationId xmlns:p14="http://schemas.microsoft.com/office/powerpoint/2010/main" val="246008133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90AF76DA-8F95-47D9-9EB6-B1EC93437387}"/>
              </a:ext>
            </a:extLst>
          </p:cNvPr>
          <p:cNvGrpSpPr/>
          <p:nvPr/>
        </p:nvGrpSpPr>
        <p:grpSpPr>
          <a:xfrm>
            <a:off x="2" y="0"/>
            <a:ext cx="6095998" cy="6858002"/>
            <a:chOff x="1" y="4563942"/>
            <a:chExt cx="12192005" cy="2294060"/>
          </a:xfrm>
        </p:grpSpPr>
        <p:sp>
          <p:nvSpPr>
            <p:cNvPr id="28" name="Rectangle 27">
              <a:extLst>
                <a:ext uri="{FF2B5EF4-FFF2-40B4-BE49-F238E27FC236}">
                  <a16:creationId xmlns:a16="http://schemas.microsoft.com/office/drawing/2014/main" id="{31355B14-077B-4BA1-962D-6E97D93FFCCC}"/>
                </a:ext>
              </a:extLst>
            </p:cNvPr>
            <p:cNvSpPr/>
            <p:nvPr/>
          </p:nvSpPr>
          <p:spPr>
            <a:xfrm>
              <a:off x="10" y="4563942"/>
              <a:ext cx="12191996" cy="22940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7230B99F-AC6F-4973-A35E-16C87C38711D}"/>
                </a:ext>
              </a:extLst>
            </p:cNvPr>
            <p:cNvSpPr/>
            <p:nvPr/>
          </p:nvSpPr>
          <p:spPr>
            <a:xfrm>
              <a:off x="1" y="4563942"/>
              <a:ext cx="12192000" cy="2294060"/>
            </a:xfrm>
            <a:prstGeom prst="rect">
              <a:avLst/>
            </a:prstGeom>
            <a:solidFill>
              <a:srgbClr val="FFFFF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 name="Rectangle 24">
            <a:extLst>
              <a:ext uri="{FF2B5EF4-FFF2-40B4-BE49-F238E27FC236}">
                <a16:creationId xmlns:a16="http://schemas.microsoft.com/office/drawing/2014/main" id="{58E41614-9483-47F8-A429-FB0D1C5AA89A}"/>
              </a:ext>
            </a:extLst>
          </p:cNvPr>
          <p:cNvSpPr/>
          <p:nvPr/>
        </p:nvSpPr>
        <p:spPr>
          <a:xfrm>
            <a:off x="0" y="0"/>
            <a:ext cx="6095999" cy="22911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6B5E91C-3C4F-40A2-BCC6-918D3BEDD24B}"/>
              </a:ext>
            </a:extLst>
          </p:cNvPr>
          <p:cNvSpPr>
            <a:spLocks noGrp="1"/>
          </p:cNvSpPr>
          <p:nvPr>
            <p:ph type="title"/>
          </p:nvPr>
        </p:nvSpPr>
        <p:spPr>
          <a:xfrm>
            <a:off x="484552" y="457200"/>
            <a:ext cx="5287234" cy="1600200"/>
          </a:xfrm>
        </p:spPr>
        <p:txBody>
          <a:bodyPr anchor="b">
            <a:normAutofit/>
          </a:bodyPr>
          <a:lstStyle>
            <a:lvl1pPr>
              <a:defRPr sz="36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330F113-1C61-4F74-BD5B-727668BBEAFC}"/>
              </a:ext>
            </a:extLst>
          </p:cNvPr>
          <p:cNvSpPr>
            <a:spLocks noGrp="1"/>
          </p:cNvSpPr>
          <p:nvPr>
            <p:ph idx="1"/>
          </p:nvPr>
        </p:nvSpPr>
        <p:spPr>
          <a:xfrm>
            <a:off x="6270162" y="457201"/>
            <a:ext cx="5085226" cy="54038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410EB228-A180-4DF6-9D5B-2CF86B6B9BB0}"/>
              </a:ext>
            </a:extLst>
          </p:cNvPr>
          <p:cNvSpPr>
            <a:spLocks noGrp="1"/>
          </p:cNvSpPr>
          <p:nvPr>
            <p:ph type="body" sz="half" idx="2"/>
          </p:nvPr>
        </p:nvSpPr>
        <p:spPr>
          <a:xfrm>
            <a:off x="484552" y="2514600"/>
            <a:ext cx="5287234" cy="3354388"/>
          </a:xfrm>
        </p:spPr>
        <p:txBody>
          <a:bodyPr>
            <a:normAutofit/>
          </a:bodyPr>
          <a:lstStyle>
            <a:lvl1pPr marL="0" indent="0">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A913719-D65D-4BAE-97B7-FAE8F39982EF}"/>
              </a:ext>
            </a:extLst>
          </p:cNvPr>
          <p:cNvSpPr>
            <a:spLocks noGrp="1"/>
          </p:cNvSpPr>
          <p:nvPr>
            <p:ph type="dt" sz="half" idx="10"/>
          </p:nvPr>
        </p:nvSpPr>
        <p:spPr/>
        <p:txBody>
          <a:bodyPr/>
          <a:lstStyle/>
          <a:p>
            <a:fld id="{6E441C83-1089-48B9-8B65-293D4C236D35}" type="datetime1">
              <a:rPr lang="en-US" smtClean="0"/>
              <a:t>4/7/2024</a:t>
            </a:fld>
            <a:endParaRPr lang="en-US"/>
          </a:p>
        </p:txBody>
      </p:sp>
      <p:sp>
        <p:nvSpPr>
          <p:cNvPr id="6" name="Footer Placeholder 5">
            <a:extLst>
              <a:ext uri="{FF2B5EF4-FFF2-40B4-BE49-F238E27FC236}">
                <a16:creationId xmlns:a16="http://schemas.microsoft.com/office/drawing/2014/main" id="{F747F5BB-DC3C-45D1-A0D2-05168FECA25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C344BA3-19DB-4072-9A2C-08C92361AF9C}"/>
              </a:ext>
            </a:extLst>
          </p:cNvPr>
          <p:cNvSpPr>
            <a:spLocks noGrp="1"/>
          </p:cNvSpPr>
          <p:nvPr>
            <p:ph type="sldNum" sz="quarter" idx="12"/>
          </p:nvPr>
        </p:nvSpPr>
        <p:spPr/>
        <p:txBody>
          <a:bodyPr/>
          <a:lstStyle/>
          <a:p>
            <a:fld id="{1F646F3F-274D-499B-ABBE-824EB4ABDC3D}" type="slidenum">
              <a:rPr lang="en-US" smtClean="0"/>
              <a:t>‹#›</a:t>
            </a:fld>
            <a:endParaRPr lang="en-US"/>
          </a:p>
        </p:txBody>
      </p:sp>
    </p:spTree>
    <p:extLst>
      <p:ext uri="{BB962C8B-B14F-4D97-AF65-F5344CB8AC3E}">
        <p14:creationId xmlns:p14="http://schemas.microsoft.com/office/powerpoint/2010/main" val="114913131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B0A6909D-DC0B-4221-8140-21E981D896AF}"/>
              </a:ext>
            </a:extLst>
          </p:cNvPr>
          <p:cNvGrpSpPr/>
          <p:nvPr/>
        </p:nvGrpSpPr>
        <p:grpSpPr>
          <a:xfrm>
            <a:off x="2" y="0"/>
            <a:ext cx="6095998" cy="6858002"/>
            <a:chOff x="1" y="4563942"/>
            <a:chExt cx="12192005" cy="2294060"/>
          </a:xfrm>
        </p:grpSpPr>
        <p:sp>
          <p:nvSpPr>
            <p:cNvPr id="9" name="Rectangle 8">
              <a:extLst>
                <a:ext uri="{FF2B5EF4-FFF2-40B4-BE49-F238E27FC236}">
                  <a16:creationId xmlns:a16="http://schemas.microsoft.com/office/drawing/2014/main" id="{53D581C2-F39E-4958-A3F3-BB65AB1C5E66}"/>
                </a:ext>
              </a:extLst>
            </p:cNvPr>
            <p:cNvSpPr/>
            <p:nvPr/>
          </p:nvSpPr>
          <p:spPr>
            <a:xfrm>
              <a:off x="10" y="4563942"/>
              <a:ext cx="12191996" cy="22940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FD77040-27EF-4D2C-8D34-32337B0C8544}"/>
                </a:ext>
              </a:extLst>
            </p:cNvPr>
            <p:cNvSpPr/>
            <p:nvPr/>
          </p:nvSpPr>
          <p:spPr>
            <a:xfrm>
              <a:off x="1" y="4563942"/>
              <a:ext cx="12192000" cy="2294060"/>
            </a:xfrm>
            <a:prstGeom prst="rect">
              <a:avLst/>
            </a:prstGeom>
            <a:solidFill>
              <a:srgbClr val="FFFFF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Rectangle 10">
            <a:extLst>
              <a:ext uri="{FF2B5EF4-FFF2-40B4-BE49-F238E27FC236}">
                <a16:creationId xmlns:a16="http://schemas.microsoft.com/office/drawing/2014/main" id="{E1A26D20-69F8-4BBC-98C0-BEB470AB8284}"/>
              </a:ext>
            </a:extLst>
          </p:cNvPr>
          <p:cNvSpPr/>
          <p:nvPr/>
        </p:nvSpPr>
        <p:spPr>
          <a:xfrm>
            <a:off x="0" y="0"/>
            <a:ext cx="6095999" cy="22911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547B6BC-4B2A-4001-9634-47473F82701E}"/>
              </a:ext>
            </a:extLst>
          </p:cNvPr>
          <p:cNvSpPr>
            <a:spLocks noGrp="1"/>
          </p:cNvSpPr>
          <p:nvPr>
            <p:ph type="title"/>
          </p:nvPr>
        </p:nvSpPr>
        <p:spPr>
          <a:xfrm>
            <a:off x="484552" y="457200"/>
            <a:ext cx="5211519" cy="1600200"/>
          </a:xfrm>
        </p:spPr>
        <p:txBody>
          <a:bodyPr anchor="b">
            <a:normAutofit/>
          </a:bodyPr>
          <a:lstStyle>
            <a:lvl1pPr>
              <a:defRPr sz="36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0497D074-2CCB-4AB8-A7A0-7847D3C1EF8A}"/>
              </a:ext>
            </a:extLst>
          </p:cNvPr>
          <p:cNvSpPr>
            <a:spLocks noGrp="1"/>
          </p:cNvSpPr>
          <p:nvPr>
            <p:ph type="pic" idx="1"/>
          </p:nvPr>
        </p:nvSpPr>
        <p:spPr>
          <a:xfrm>
            <a:off x="6270162" y="457201"/>
            <a:ext cx="5085226"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51FB94BD-D906-4213-9F31-1BE17A86F926}"/>
              </a:ext>
            </a:extLst>
          </p:cNvPr>
          <p:cNvSpPr>
            <a:spLocks noGrp="1"/>
          </p:cNvSpPr>
          <p:nvPr>
            <p:ph type="body" sz="half" idx="2"/>
          </p:nvPr>
        </p:nvSpPr>
        <p:spPr>
          <a:xfrm>
            <a:off x="484552" y="2514600"/>
            <a:ext cx="5211519" cy="3354388"/>
          </a:xfrm>
        </p:spPr>
        <p:txBody>
          <a:bodyPr>
            <a:normAutofit/>
          </a:bodyPr>
          <a:lstStyle>
            <a:lvl1pPr marL="0" indent="0">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C1B8431-70CB-4E9F-8A49-CDFF18554212}"/>
              </a:ext>
            </a:extLst>
          </p:cNvPr>
          <p:cNvSpPr>
            <a:spLocks noGrp="1"/>
          </p:cNvSpPr>
          <p:nvPr>
            <p:ph type="dt" sz="half" idx="10"/>
          </p:nvPr>
        </p:nvSpPr>
        <p:spPr/>
        <p:txBody>
          <a:bodyPr/>
          <a:lstStyle/>
          <a:p>
            <a:fld id="{D162FE45-CC1E-47DB-8B82-6CF0636FBDB8}" type="datetime1">
              <a:rPr lang="en-US" smtClean="0"/>
              <a:t>4/7/2024</a:t>
            </a:fld>
            <a:endParaRPr lang="en-US"/>
          </a:p>
        </p:txBody>
      </p:sp>
      <p:sp>
        <p:nvSpPr>
          <p:cNvPr id="6" name="Footer Placeholder 5">
            <a:extLst>
              <a:ext uri="{FF2B5EF4-FFF2-40B4-BE49-F238E27FC236}">
                <a16:creationId xmlns:a16="http://schemas.microsoft.com/office/drawing/2014/main" id="{ADD2F293-170E-410E-88BF-187A63C5E05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BED93A2-588D-43B5-B6FA-0B7892E6E138}"/>
              </a:ext>
            </a:extLst>
          </p:cNvPr>
          <p:cNvSpPr>
            <a:spLocks noGrp="1"/>
          </p:cNvSpPr>
          <p:nvPr>
            <p:ph type="sldNum" sz="quarter" idx="12"/>
          </p:nvPr>
        </p:nvSpPr>
        <p:spPr/>
        <p:txBody>
          <a:bodyPr/>
          <a:lstStyle/>
          <a:p>
            <a:fld id="{1F646F3F-274D-499B-ABBE-824EB4ABDC3D}" type="slidenum">
              <a:rPr lang="en-US" smtClean="0"/>
              <a:t>‹#›</a:t>
            </a:fld>
            <a:endParaRPr lang="en-US"/>
          </a:p>
        </p:txBody>
      </p:sp>
    </p:spTree>
    <p:extLst>
      <p:ext uri="{BB962C8B-B14F-4D97-AF65-F5344CB8AC3E}">
        <p14:creationId xmlns:p14="http://schemas.microsoft.com/office/powerpoint/2010/main" val="368050757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C68A33-CB96-4CB1-9941-753BD0824C9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43EB269-70DF-4510-A313-336226558E5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1EA3CC-B2DC-4E87-826C-B885A7E62819}"/>
              </a:ext>
            </a:extLst>
          </p:cNvPr>
          <p:cNvSpPr>
            <a:spLocks noGrp="1"/>
          </p:cNvSpPr>
          <p:nvPr>
            <p:ph type="dt" sz="half" idx="10"/>
          </p:nvPr>
        </p:nvSpPr>
        <p:spPr/>
        <p:txBody>
          <a:bodyPr/>
          <a:lstStyle/>
          <a:p>
            <a:fld id="{836430B8-6059-41E5-A5DC-C07A76F5859A}" type="datetime1">
              <a:rPr lang="en-US" smtClean="0"/>
              <a:t>4/7/2024</a:t>
            </a:fld>
            <a:endParaRPr lang="en-US"/>
          </a:p>
        </p:txBody>
      </p:sp>
      <p:sp>
        <p:nvSpPr>
          <p:cNvPr id="5" name="Footer Placeholder 4">
            <a:extLst>
              <a:ext uri="{FF2B5EF4-FFF2-40B4-BE49-F238E27FC236}">
                <a16:creationId xmlns:a16="http://schemas.microsoft.com/office/drawing/2014/main" id="{7AF37F52-A7C4-4E21-A12A-02546D4775A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C66031F-5A79-48A7-8EDC-DDD9A9E4B9FC}"/>
              </a:ext>
            </a:extLst>
          </p:cNvPr>
          <p:cNvSpPr>
            <a:spLocks noGrp="1"/>
          </p:cNvSpPr>
          <p:nvPr>
            <p:ph type="sldNum" sz="quarter" idx="12"/>
          </p:nvPr>
        </p:nvSpPr>
        <p:spPr/>
        <p:txBody>
          <a:bodyPr/>
          <a:lstStyle/>
          <a:p>
            <a:fld id="{1F646F3F-274D-499B-ABBE-824EB4ABDC3D}" type="slidenum">
              <a:rPr lang="en-US" smtClean="0"/>
              <a:t>‹#›</a:t>
            </a:fld>
            <a:endParaRPr lang="en-US"/>
          </a:p>
        </p:txBody>
      </p:sp>
    </p:spTree>
    <p:extLst>
      <p:ext uri="{BB962C8B-B14F-4D97-AF65-F5344CB8AC3E}">
        <p14:creationId xmlns:p14="http://schemas.microsoft.com/office/powerpoint/2010/main" val="113876909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9188483-96C4-4E9C-AA6A-E70005461AEE}"/>
              </a:ext>
            </a:extLst>
          </p:cNvPr>
          <p:cNvSpPr/>
          <p:nvPr/>
        </p:nvSpPr>
        <p:spPr>
          <a:xfrm>
            <a:off x="9144000" y="0"/>
            <a:ext cx="3048000" cy="685466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Vertical Title 1">
            <a:extLst>
              <a:ext uri="{FF2B5EF4-FFF2-40B4-BE49-F238E27FC236}">
                <a16:creationId xmlns:a16="http://schemas.microsoft.com/office/drawing/2014/main" id="{0E4FCD54-7F0B-446E-9998-93E7BD7CE74D}"/>
              </a:ext>
            </a:extLst>
          </p:cNvPr>
          <p:cNvSpPr>
            <a:spLocks noGrp="1"/>
          </p:cNvSpPr>
          <p:nvPr>
            <p:ph type="title" orient="vert"/>
          </p:nvPr>
        </p:nvSpPr>
        <p:spPr>
          <a:xfrm>
            <a:off x="9534222" y="365125"/>
            <a:ext cx="2238678" cy="5811838"/>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D0766238-BBF1-4672-BC09-746C6967E5DF}"/>
              </a:ext>
            </a:extLst>
          </p:cNvPr>
          <p:cNvSpPr>
            <a:spLocks noGrp="1"/>
          </p:cNvSpPr>
          <p:nvPr>
            <p:ph type="body" orient="vert" idx="1"/>
          </p:nvPr>
        </p:nvSpPr>
        <p:spPr>
          <a:xfrm>
            <a:off x="484552" y="365125"/>
            <a:ext cx="8374062"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6F8F32A5-B67B-45C1-B454-12E9FBE0C869}"/>
              </a:ext>
            </a:extLst>
          </p:cNvPr>
          <p:cNvSpPr>
            <a:spLocks noGrp="1"/>
          </p:cNvSpPr>
          <p:nvPr>
            <p:ph type="dt" sz="half" idx="10"/>
          </p:nvPr>
        </p:nvSpPr>
        <p:spPr/>
        <p:txBody>
          <a:bodyPr/>
          <a:lstStyle/>
          <a:p>
            <a:fld id="{A09D0CB7-D16E-4358-B7F4-EA4A24554592}" type="datetime1">
              <a:rPr lang="en-US" smtClean="0"/>
              <a:t>4/7/2024</a:t>
            </a:fld>
            <a:endParaRPr lang="en-US"/>
          </a:p>
        </p:txBody>
      </p:sp>
      <p:sp>
        <p:nvSpPr>
          <p:cNvPr id="5" name="Footer Placeholder 4">
            <a:extLst>
              <a:ext uri="{FF2B5EF4-FFF2-40B4-BE49-F238E27FC236}">
                <a16:creationId xmlns:a16="http://schemas.microsoft.com/office/drawing/2014/main" id="{48E91896-9441-4636-89D5-84E5932A1EDB}"/>
              </a:ext>
            </a:extLst>
          </p:cNvPr>
          <p:cNvSpPr>
            <a:spLocks noGrp="1"/>
          </p:cNvSpPr>
          <p:nvPr>
            <p:ph type="ftr" sz="quarter" idx="11"/>
          </p:nvPr>
        </p:nvSpPr>
        <p:spPr>
          <a:xfrm>
            <a:off x="3228110" y="6356350"/>
            <a:ext cx="4114800" cy="365125"/>
          </a:xfrm>
        </p:spPr>
        <p:txBody>
          <a:bodyPr/>
          <a:lstStyle/>
          <a:p>
            <a:endParaRPr lang="en-US" dirty="0"/>
          </a:p>
        </p:txBody>
      </p:sp>
      <p:sp>
        <p:nvSpPr>
          <p:cNvPr id="6" name="Slide Number Placeholder 5">
            <a:extLst>
              <a:ext uri="{FF2B5EF4-FFF2-40B4-BE49-F238E27FC236}">
                <a16:creationId xmlns:a16="http://schemas.microsoft.com/office/drawing/2014/main" id="{88937DFE-7F48-4EB0-83BC-A93F342D2618}"/>
              </a:ext>
            </a:extLst>
          </p:cNvPr>
          <p:cNvSpPr>
            <a:spLocks noGrp="1"/>
          </p:cNvSpPr>
          <p:nvPr>
            <p:ph type="sldNum" sz="quarter" idx="12"/>
          </p:nvPr>
        </p:nvSpPr>
        <p:spPr/>
        <p:txBody>
          <a:bodyPr/>
          <a:lstStyle>
            <a:lvl1pPr>
              <a:defRPr>
                <a:solidFill>
                  <a:schemeClr val="bg1">
                    <a:alpha val="80000"/>
                  </a:schemeClr>
                </a:solidFill>
              </a:defRPr>
            </a:lvl1pPr>
          </a:lstStyle>
          <a:p>
            <a:fld id="{1F646F3F-274D-499B-ABBE-824EB4ABDC3D}" type="slidenum">
              <a:rPr lang="en-US" smtClean="0"/>
              <a:pPr/>
              <a:t>‹#›</a:t>
            </a:fld>
            <a:endParaRPr lang="en-US" dirty="0"/>
          </a:p>
        </p:txBody>
      </p:sp>
    </p:spTree>
    <p:extLst>
      <p:ext uri="{BB962C8B-B14F-4D97-AF65-F5344CB8AC3E}">
        <p14:creationId xmlns:p14="http://schemas.microsoft.com/office/powerpoint/2010/main" val="306152594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7C81A0-FB7A-4357-8B37-1EC930D1E098}"/>
              </a:ext>
            </a:extLst>
          </p:cNvPr>
          <p:cNvSpPr>
            <a:spLocks noGrp="1"/>
          </p:cNvSpPr>
          <p:nvPr>
            <p:ph type="ctrTitle"/>
          </p:nvPr>
        </p:nvSpPr>
        <p:spPr>
          <a:xfrm>
            <a:off x="762000" y="1523999"/>
            <a:ext cx="10668000" cy="1985963"/>
          </a:xfrm>
        </p:spPr>
        <p:txBody>
          <a:bodyPr anchor="b"/>
          <a:lstStyle>
            <a:lvl1pPr algn="ctr">
              <a:defRPr sz="60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7D3C075C-7238-4F43-87E7-63A35BE6900C}"/>
              </a:ext>
            </a:extLst>
          </p:cNvPr>
          <p:cNvSpPr>
            <a:spLocks noGrp="1"/>
          </p:cNvSpPr>
          <p:nvPr>
            <p:ph type="subTitle" idx="1"/>
          </p:nvPr>
        </p:nvSpPr>
        <p:spPr>
          <a:xfrm>
            <a:off x="762000" y="3809999"/>
            <a:ext cx="10667998" cy="1985963"/>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0AB67EEB-ABA8-4DA9-803B-0C6CD8A1284C}"/>
              </a:ext>
            </a:extLst>
          </p:cNvPr>
          <p:cNvSpPr>
            <a:spLocks noGrp="1"/>
          </p:cNvSpPr>
          <p:nvPr>
            <p:ph type="dt" sz="half" idx="10"/>
          </p:nvPr>
        </p:nvSpPr>
        <p:spPr/>
        <p:txBody>
          <a:bodyPr anchor="b" anchorCtr="0"/>
          <a:lstStyle/>
          <a:p>
            <a:fld id="{F4D57BDD-E64A-4D27-8978-82FFCA18A12C}" type="datetimeFigureOut">
              <a:rPr lang="en-US" smtClean="0"/>
              <a:t>4/7/2024</a:t>
            </a:fld>
            <a:endParaRPr lang="en-US"/>
          </a:p>
        </p:txBody>
      </p:sp>
      <p:sp>
        <p:nvSpPr>
          <p:cNvPr id="5" name="Footer Placeholder 4">
            <a:extLst>
              <a:ext uri="{FF2B5EF4-FFF2-40B4-BE49-F238E27FC236}">
                <a16:creationId xmlns:a16="http://schemas.microsoft.com/office/drawing/2014/main" id="{0FCFD314-1E75-41B9-A585-4F4A32A347A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0CC8E8-C649-4A81-BF53-F078B2A98453}"/>
              </a:ext>
            </a:extLst>
          </p:cNvPr>
          <p:cNvSpPr>
            <a:spLocks noGrp="1"/>
          </p:cNvSpPr>
          <p:nvPr>
            <p:ph type="sldNum" sz="quarter" idx="12"/>
          </p:nvPr>
        </p:nvSpPr>
        <p:spPr/>
        <p:txBody>
          <a:bodyPr/>
          <a:lstStyle/>
          <a:p>
            <a:fld id="{D643A852-0206-46AC-B0EB-645612933129}" type="slidenum">
              <a:rPr lang="en-US" smtClean="0"/>
              <a:t>‹#›</a:t>
            </a:fld>
            <a:endParaRPr lang="en-US" dirty="0"/>
          </a:p>
        </p:txBody>
      </p:sp>
    </p:spTree>
    <p:extLst>
      <p:ext uri="{BB962C8B-B14F-4D97-AF65-F5344CB8AC3E}">
        <p14:creationId xmlns:p14="http://schemas.microsoft.com/office/powerpoint/2010/main" val="126326995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6A6A6-C260-4F8B-99DF-249C907BE51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536F8CB-5C97-4437-A672-4E43D0E5AE8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90C990-05C1-4ECD-A899-722057AEA630}"/>
              </a:ext>
            </a:extLst>
          </p:cNvPr>
          <p:cNvSpPr>
            <a:spLocks noGrp="1"/>
          </p:cNvSpPr>
          <p:nvPr>
            <p:ph type="dt" sz="half" idx="10"/>
          </p:nvPr>
        </p:nvSpPr>
        <p:spPr/>
        <p:txBody>
          <a:bodyPr/>
          <a:lstStyle/>
          <a:p>
            <a:fld id="{F4D57BDD-E64A-4D27-8978-82FFCA18A12C}" type="datetimeFigureOut">
              <a:rPr lang="en-US" smtClean="0"/>
              <a:t>4/7/2024</a:t>
            </a:fld>
            <a:endParaRPr lang="en-US"/>
          </a:p>
        </p:txBody>
      </p:sp>
      <p:sp>
        <p:nvSpPr>
          <p:cNvPr id="5" name="Footer Placeholder 4">
            <a:extLst>
              <a:ext uri="{FF2B5EF4-FFF2-40B4-BE49-F238E27FC236}">
                <a16:creationId xmlns:a16="http://schemas.microsoft.com/office/drawing/2014/main" id="{C5E9811C-37A0-4DD1-8607-EFD4226E5D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CAB506-9570-4D3E-804F-A184A73DBCE6}"/>
              </a:ext>
            </a:extLst>
          </p:cNvPr>
          <p:cNvSpPr>
            <a:spLocks noGrp="1"/>
          </p:cNvSpPr>
          <p:nvPr>
            <p:ph type="sldNum" sz="quarter" idx="12"/>
          </p:nvPr>
        </p:nvSpPr>
        <p:spPr/>
        <p:txBody>
          <a:bodyPr/>
          <a:lstStyle/>
          <a:p>
            <a:fld id="{D643A852-0206-46AC-B0EB-645612933129}" type="slidenum">
              <a:rPr lang="en-US" smtClean="0"/>
              <a:t>‹#›</a:t>
            </a:fld>
            <a:endParaRPr lang="en-US"/>
          </a:p>
        </p:txBody>
      </p:sp>
    </p:spTree>
    <p:extLst>
      <p:ext uri="{BB962C8B-B14F-4D97-AF65-F5344CB8AC3E}">
        <p14:creationId xmlns:p14="http://schemas.microsoft.com/office/powerpoint/2010/main" val="308961797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B569B8-DEA4-4F12-9078-ECD731F2AC92}"/>
              </a:ext>
            </a:extLst>
          </p:cNvPr>
          <p:cNvSpPr>
            <a:spLocks noGrp="1"/>
          </p:cNvSpPr>
          <p:nvPr>
            <p:ph type="title"/>
          </p:nvPr>
        </p:nvSpPr>
        <p:spPr>
          <a:xfrm>
            <a:off x="762000" y="1530351"/>
            <a:ext cx="10668000" cy="2279650"/>
          </a:xfrm>
        </p:spPr>
        <p:txBody>
          <a:bodyPr anchor="b"/>
          <a:lstStyle>
            <a:lvl1pPr>
              <a:defRPr sz="6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FA0D1F3B-E79C-4822-999D-205B0E76C66F}"/>
              </a:ext>
            </a:extLst>
          </p:cNvPr>
          <p:cNvSpPr>
            <a:spLocks noGrp="1"/>
          </p:cNvSpPr>
          <p:nvPr>
            <p:ph type="body" idx="1"/>
          </p:nvPr>
        </p:nvSpPr>
        <p:spPr>
          <a:xfrm>
            <a:off x="762000" y="4589464"/>
            <a:ext cx="10668000" cy="1183184"/>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A145166-621E-4C71-A40F-64E514536729}"/>
              </a:ext>
            </a:extLst>
          </p:cNvPr>
          <p:cNvSpPr>
            <a:spLocks noGrp="1"/>
          </p:cNvSpPr>
          <p:nvPr>
            <p:ph type="dt" sz="half" idx="10"/>
          </p:nvPr>
        </p:nvSpPr>
        <p:spPr/>
        <p:txBody>
          <a:bodyPr/>
          <a:lstStyle/>
          <a:p>
            <a:fld id="{F4D57BDD-E64A-4D27-8978-82FFCA18A12C}" type="datetimeFigureOut">
              <a:rPr lang="en-US" smtClean="0"/>
              <a:t>4/7/2024</a:t>
            </a:fld>
            <a:endParaRPr lang="en-US"/>
          </a:p>
        </p:txBody>
      </p:sp>
      <p:sp>
        <p:nvSpPr>
          <p:cNvPr id="5" name="Footer Placeholder 4">
            <a:extLst>
              <a:ext uri="{FF2B5EF4-FFF2-40B4-BE49-F238E27FC236}">
                <a16:creationId xmlns:a16="http://schemas.microsoft.com/office/drawing/2014/main" id="{44B8A175-E39F-477F-997B-99FF8677A54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69115F-5456-4FA3-8484-B1806E7C48C7}"/>
              </a:ext>
            </a:extLst>
          </p:cNvPr>
          <p:cNvSpPr>
            <a:spLocks noGrp="1"/>
          </p:cNvSpPr>
          <p:nvPr>
            <p:ph type="sldNum" sz="quarter" idx="12"/>
          </p:nvPr>
        </p:nvSpPr>
        <p:spPr/>
        <p:txBody>
          <a:bodyPr/>
          <a:lstStyle/>
          <a:p>
            <a:fld id="{D643A852-0206-46AC-B0EB-645612933129}" type="slidenum">
              <a:rPr lang="en-US" smtClean="0"/>
              <a:t>‹#›</a:t>
            </a:fld>
            <a:endParaRPr lang="en-US"/>
          </a:p>
        </p:txBody>
      </p:sp>
    </p:spTree>
    <p:extLst>
      <p:ext uri="{BB962C8B-B14F-4D97-AF65-F5344CB8AC3E}">
        <p14:creationId xmlns:p14="http://schemas.microsoft.com/office/powerpoint/2010/main" val="142834917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88BC5C-CCF0-4BA5-B102-213AC6FD5A48}"/>
              </a:ext>
            </a:extLst>
          </p:cNvPr>
          <p:cNvSpPr>
            <a:spLocks noGrp="1"/>
          </p:cNvSpPr>
          <p:nvPr>
            <p:ph type="title"/>
          </p:nvPr>
        </p:nvSpPr>
        <p:spPr>
          <a:xfrm>
            <a:off x="762000" y="1524000"/>
            <a:ext cx="9144000" cy="1263649"/>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B2237E63-3B4F-4C2F-A87C-9533227EB684}"/>
              </a:ext>
            </a:extLst>
          </p:cNvPr>
          <p:cNvSpPr>
            <a:spLocks noGrp="1"/>
          </p:cNvSpPr>
          <p:nvPr>
            <p:ph sz="half" idx="1"/>
          </p:nvPr>
        </p:nvSpPr>
        <p:spPr>
          <a:xfrm>
            <a:off x="762000" y="3048000"/>
            <a:ext cx="4572000" cy="3048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E78ACE3E-2FED-4289-B138-3EC2826909F5}"/>
              </a:ext>
            </a:extLst>
          </p:cNvPr>
          <p:cNvSpPr>
            <a:spLocks noGrp="1"/>
          </p:cNvSpPr>
          <p:nvPr>
            <p:ph sz="half" idx="2"/>
          </p:nvPr>
        </p:nvSpPr>
        <p:spPr>
          <a:xfrm>
            <a:off x="6858000" y="3048000"/>
            <a:ext cx="4572000" cy="3048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555DB51-20DA-4BEF-90BA-DDD37DC080CF}"/>
              </a:ext>
            </a:extLst>
          </p:cNvPr>
          <p:cNvSpPr>
            <a:spLocks noGrp="1"/>
          </p:cNvSpPr>
          <p:nvPr>
            <p:ph type="dt" sz="half" idx="10"/>
          </p:nvPr>
        </p:nvSpPr>
        <p:spPr/>
        <p:txBody>
          <a:bodyPr/>
          <a:lstStyle/>
          <a:p>
            <a:fld id="{F4D57BDD-E64A-4D27-8978-82FFCA18A12C}" type="datetimeFigureOut">
              <a:rPr lang="en-US" smtClean="0"/>
              <a:t>4/7/2024</a:t>
            </a:fld>
            <a:endParaRPr lang="en-US"/>
          </a:p>
        </p:txBody>
      </p:sp>
      <p:sp>
        <p:nvSpPr>
          <p:cNvPr id="6" name="Footer Placeholder 5">
            <a:extLst>
              <a:ext uri="{FF2B5EF4-FFF2-40B4-BE49-F238E27FC236}">
                <a16:creationId xmlns:a16="http://schemas.microsoft.com/office/drawing/2014/main" id="{506D22E1-F0DB-4CB7-B2E3-D578EEAA6E57}"/>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C29146B-54D6-4291-8EA2-6430024824AE}"/>
              </a:ext>
            </a:extLst>
          </p:cNvPr>
          <p:cNvSpPr>
            <a:spLocks noGrp="1"/>
          </p:cNvSpPr>
          <p:nvPr>
            <p:ph type="sldNum" sz="quarter" idx="12"/>
          </p:nvPr>
        </p:nvSpPr>
        <p:spPr/>
        <p:txBody>
          <a:bodyPr/>
          <a:lstStyle/>
          <a:p>
            <a:fld id="{D643A852-0206-46AC-B0EB-645612933129}" type="slidenum">
              <a:rPr lang="en-US" smtClean="0"/>
              <a:t>‹#›</a:t>
            </a:fld>
            <a:endParaRPr lang="en-US"/>
          </a:p>
        </p:txBody>
      </p:sp>
    </p:spTree>
    <p:extLst>
      <p:ext uri="{BB962C8B-B14F-4D97-AF65-F5344CB8AC3E}">
        <p14:creationId xmlns:p14="http://schemas.microsoft.com/office/powerpoint/2010/main" val="25834207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5B4AE7-507A-4E14-96E2-5412FF8EA283}"/>
              </a:ext>
            </a:extLst>
          </p:cNvPr>
          <p:cNvSpPr>
            <a:spLocks noGrp="1"/>
          </p:cNvSpPr>
          <p:nvPr>
            <p:ph type="title"/>
          </p:nvPr>
        </p:nvSpPr>
        <p:spPr>
          <a:xfrm>
            <a:off x="762000" y="1527048"/>
            <a:ext cx="10668000" cy="758952"/>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EDEEE83-2945-4C22-9597-57F1F1262841}"/>
              </a:ext>
            </a:extLst>
          </p:cNvPr>
          <p:cNvSpPr>
            <a:spLocks noGrp="1"/>
          </p:cNvSpPr>
          <p:nvPr>
            <p:ph type="body" idx="1"/>
          </p:nvPr>
        </p:nvSpPr>
        <p:spPr>
          <a:xfrm>
            <a:off x="762000" y="2285999"/>
            <a:ext cx="4572001" cy="761999"/>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CC2494D-AD1D-4CB7-A17C-B69079113D71}"/>
              </a:ext>
            </a:extLst>
          </p:cNvPr>
          <p:cNvSpPr>
            <a:spLocks noGrp="1"/>
          </p:cNvSpPr>
          <p:nvPr>
            <p:ph sz="half" idx="2"/>
          </p:nvPr>
        </p:nvSpPr>
        <p:spPr>
          <a:xfrm>
            <a:off x="762001" y="3059113"/>
            <a:ext cx="4572000" cy="30368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B23E4950-830D-4EE3-9F51-DD730255E0CD}"/>
              </a:ext>
            </a:extLst>
          </p:cNvPr>
          <p:cNvSpPr>
            <a:spLocks noGrp="1"/>
          </p:cNvSpPr>
          <p:nvPr>
            <p:ph type="body" sz="quarter" idx="3"/>
          </p:nvPr>
        </p:nvSpPr>
        <p:spPr>
          <a:xfrm>
            <a:off x="6857998" y="2286000"/>
            <a:ext cx="4572001" cy="761999"/>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6F244AA-BDAA-4FDD-B742-449DF905730C}"/>
              </a:ext>
            </a:extLst>
          </p:cNvPr>
          <p:cNvSpPr>
            <a:spLocks noGrp="1"/>
          </p:cNvSpPr>
          <p:nvPr>
            <p:ph sz="quarter" idx="4"/>
          </p:nvPr>
        </p:nvSpPr>
        <p:spPr>
          <a:xfrm>
            <a:off x="6858000" y="3059113"/>
            <a:ext cx="4571998" cy="30368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6B78494-ECE0-41D2-97E2-CFAC0434A8B8}"/>
              </a:ext>
            </a:extLst>
          </p:cNvPr>
          <p:cNvSpPr>
            <a:spLocks noGrp="1"/>
          </p:cNvSpPr>
          <p:nvPr>
            <p:ph type="dt" sz="half" idx="10"/>
          </p:nvPr>
        </p:nvSpPr>
        <p:spPr/>
        <p:txBody>
          <a:bodyPr/>
          <a:lstStyle/>
          <a:p>
            <a:fld id="{F4D57BDD-E64A-4D27-8978-82FFCA18A12C}" type="datetimeFigureOut">
              <a:rPr lang="en-US" smtClean="0"/>
              <a:t>4/7/2024</a:t>
            </a:fld>
            <a:endParaRPr lang="en-US"/>
          </a:p>
        </p:txBody>
      </p:sp>
      <p:sp>
        <p:nvSpPr>
          <p:cNvPr id="8" name="Footer Placeholder 7">
            <a:extLst>
              <a:ext uri="{FF2B5EF4-FFF2-40B4-BE49-F238E27FC236}">
                <a16:creationId xmlns:a16="http://schemas.microsoft.com/office/drawing/2014/main" id="{185E4C20-6CC5-4259-B554-B19F1A7AA05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B09AB13-CCCC-4074-9B66-CE0B37902E3F}"/>
              </a:ext>
            </a:extLst>
          </p:cNvPr>
          <p:cNvSpPr>
            <a:spLocks noGrp="1"/>
          </p:cNvSpPr>
          <p:nvPr>
            <p:ph type="sldNum" sz="quarter" idx="12"/>
          </p:nvPr>
        </p:nvSpPr>
        <p:spPr/>
        <p:txBody>
          <a:bodyPr/>
          <a:lstStyle/>
          <a:p>
            <a:fld id="{D643A852-0206-46AC-B0EB-645612933129}" type="slidenum">
              <a:rPr lang="en-US" smtClean="0"/>
              <a:t>‹#›</a:t>
            </a:fld>
            <a:endParaRPr lang="en-US"/>
          </a:p>
        </p:txBody>
      </p:sp>
    </p:spTree>
    <p:extLst>
      <p:ext uri="{BB962C8B-B14F-4D97-AF65-F5344CB8AC3E}">
        <p14:creationId xmlns:p14="http://schemas.microsoft.com/office/powerpoint/2010/main" val="245830935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EFB5FF-4FD1-4CE4-BBC5-E6402FE06F0C}"/>
              </a:ext>
            </a:extLst>
          </p:cNvPr>
          <p:cNvSpPr>
            <a:spLocks noGrp="1"/>
          </p:cNvSpPr>
          <p:nvPr>
            <p:ph type="title"/>
          </p:nvPr>
        </p:nvSpPr>
        <p:spPr>
          <a:xfrm>
            <a:off x="762000" y="1524000"/>
            <a:ext cx="9144000" cy="3810000"/>
          </a:xfrm>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F9E71AAD-C5B9-485B-84DD-60DAFD5F18BC}"/>
              </a:ext>
            </a:extLst>
          </p:cNvPr>
          <p:cNvSpPr>
            <a:spLocks noGrp="1"/>
          </p:cNvSpPr>
          <p:nvPr>
            <p:ph type="dt" sz="half" idx="10"/>
          </p:nvPr>
        </p:nvSpPr>
        <p:spPr/>
        <p:txBody>
          <a:bodyPr/>
          <a:lstStyle/>
          <a:p>
            <a:fld id="{F4D57BDD-E64A-4D27-8978-82FFCA18A12C}" type="datetimeFigureOut">
              <a:rPr lang="en-US" smtClean="0"/>
              <a:t>4/7/2024</a:t>
            </a:fld>
            <a:endParaRPr lang="en-US"/>
          </a:p>
        </p:txBody>
      </p:sp>
      <p:sp>
        <p:nvSpPr>
          <p:cNvPr id="4" name="Footer Placeholder 3">
            <a:extLst>
              <a:ext uri="{FF2B5EF4-FFF2-40B4-BE49-F238E27FC236}">
                <a16:creationId xmlns:a16="http://schemas.microsoft.com/office/drawing/2014/main" id="{9B7CACFF-0406-4EE2-9E8F-F594B952C26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552A47E-1990-4B6B-BCCB-75B6F213A8ED}"/>
              </a:ext>
            </a:extLst>
          </p:cNvPr>
          <p:cNvSpPr>
            <a:spLocks noGrp="1"/>
          </p:cNvSpPr>
          <p:nvPr>
            <p:ph type="sldNum" sz="quarter" idx="12"/>
          </p:nvPr>
        </p:nvSpPr>
        <p:spPr/>
        <p:txBody>
          <a:bodyPr/>
          <a:lstStyle/>
          <a:p>
            <a:fld id="{D643A852-0206-46AC-B0EB-645612933129}" type="slidenum">
              <a:rPr lang="en-US" smtClean="0"/>
              <a:t>‹#›</a:t>
            </a:fld>
            <a:endParaRPr lang="en-US"/>
          </a:p>
        </p:txBody>
      </p:sp>
    </p:spTree>
    <p:extLst>
      <p:ext uri="{BB962C8B-B14F-4D97-AF65-F5344CB8AC3E}">
        <p14:creationId xmlns:p14="http://schemas.microsoft.com/office/powerpoint/2010/main" val="27051688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6AD079-F6E6-9FBE-3660-68F9A3BCE4A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5BB580D-65D8-1C78-6258-A76B9AF2852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46FD78F-E364-4B51-8BEB-5DDDD81D2BE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6E78123-B073-C641-46F4-87310E61C2BA}"/>
              </a:ext>
            </a:extLst>
          </p:cNvPr>
          <p:cNvSpPr>
            <a:spLocks noGrp="1"/>
          </p:cNvSpPr>
          <p:nvPr>
            <p:ph type="dt" sz="half" idx="10"/>
          </p:nvPr>
        </p:nvSpPr>
        <p:spPr/>
        <p:txBody>
          <a:bodyPr/>
          <a:lstStyle/>
          <a:p>
            <a:fld id="{E3790AA0-D98F-5E47-B019-273EAB0F2069}" type="datetimeFigureOut">
              <a:rPr lang="en-US" smtClean="0"/>
              <a:t>4/7/2024</a:t>
            </a:fld>
            <a:endParaRPr lang="en-US"/>
          </a:p>
        </p:txBody>
      </p:sp>
      <p:sp>
        <p:nvSpPr>
          <p:cNvPr id="6" name="Footer Placeholder 5">
            <a:extLst>
              <a:ext uri="{FF2B5EF4-FFF2-40B4-BE49-F238E27FC236}">
                <a16:creationId xmlns:a16="http://schemas.microsoft.com/office/drawing/2014/main" id="{4AEB436E-32FE-7834-65F5-F626979E747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E946EF4-A9B4-5DD6-FC71-79D56A0BAF55}"/>
              </a:ext>
            </a:extLst>
          </p:cNvPr>
          <p:cNvSpPr>
            <a:spLocks noGrp="1"/>
          </p:cNvSpPr>
          <p:nvPr>
            <p:ph type="sldNum" sz="quarter" idx="12"/>
          </p:nvPr>
        </p:nvSpPr>
        <p:spPr/>
        <p:txBody>
          <a:bodyPr/>
          <a:lstStyle/>
          <a:p>
            <a:fld id="{E174794E-AB62-D040-B79D-3A1A6A76663E}" type="slidenum">
              <a:rPr lang="en-US" smtClean="0"/>
              <a:t>‹#›</a:t>
            </a:fld>
            <a:endParaRPr lang="en-US"/>
          </a:p>
        </p:txBody>
      </p:sp>
    </p:spTree>
    <p:extLst>
      <p:ext uri="{BB962C8B-B14F-4D97-AF65-F5344CB8AC3E}">
        <p14:creationId xmlns:p14="http://schemas.microsoft.com/office/powerpoint/2010/main" val="359404825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EC8FE4C-64F1-4C88-9D30-17F8131ED627}"/>
              </a:ext>
            </a:extLst>
          </p:cNvPr>
          <p:cNvSpPr>
            <a:spLocks noGrp="1"/>
          </p:cNvSpPr>
          <p:nvPr>
            <p:ph type="dt" sz="half" idx="10"/>
          </p:nvPr>
        </p:nvSpPr>
        <p:spPr/>
        <p:txBody>
          <a:bodyPr/>
          <a:lstStyle/>
          <a:p>
            <a:fld id="{F4D57BDD-E64A-4D27-8978-82FFCA18A12C}" type="datetimeFigureOut">
              <a:rPr lang="en-US" smtClean="0"/>
              <a:t>4/7/2024</a:t>
            </a:fld>
            <a:endParaRPr lang="en-US"/>
          </a:p>
        </p:txBody>
      </p:sp>
      <p:sp>
        <p:nvSpPr>
          <p:cNvPr id="3" name="Footer Placeholder 2">
            <a:extLst>
              <a:ext uri="{FF2B5EF4-FFF2-40B4-BE49-F238E27FC236}">
                <a16:creationId xmlns:a16="http://schemas.microsoft.com/office/drawing/2014/main" id="{D25D8FB3-6FA4-40A7-BDBF-76CD0F22FEA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6649F41-A021-4490-BB80-C89DF0293708}"/>
              </a:ext>
            </a:extLst>
          </p:cNvPr>
          <p:cNvSpPr>
            <a:spLocks noGrp="1"/>
          </p:cNvSpPr>
          <p:nvPr>
            <p:ph type="sldNum" sz="quarter" idx="12"/>
          </p:nvPr>
        </p:nvSpPr>
        <p:spPr/>
        <p:txBody>
          <a:bodyPr/>
          <a:lstStyle/>
          <a:p>
            <a:fld id="{D643A852-0206-46AC-B0EB-645612933129}" type="slidenum">
              <a:rPr lang="en-US" smtClean="0"/>
              <a:t>‹#›</a:t>
            </a:fld>
            <a:endParaRPr lang="en-US"/>
          </a:p>
        </p:txBody>
      </p:sp>
    </p:spTree>
    <p:extLst>
      <p:ext uri="{BB962C8B-B14F-4D97-AF65-F5344CB8AC3E}">
        <p14:creationId xmlns:p14="http://schemas.microsoft.com/office/powerpoint/2010/main" val="383753024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CEF60-874B-45DE-BF65-CF0D08577588}"/>
              </a:ext>
            </a:extLst>
          </p:cNvPr>
          <p:cNvSpPr>
            <a:spLocks noGrp="1"/>
          </p:cNvSpPr>
          <p:nvPr>
            <p:ph type="title"/>
          </p:nvPr>
        </p:nvSpPr>
        <p:spPr>
          <a:xfrm>
            <a:off x="762000" y="1524000"/>
            <a:ext cx="3821113" cy="1524000"/>
          </a:xfrm>
        </p:spPr>
        <p:txBody>
          <a:bodyPr anchor="t" anchorCtr="0"/>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1CD757B0-722D-425F-8BD4-9CD9093BCBF5}"/>
              </a:ext>
            </a:extLst>
          </p:cNvPr>
          <p:cNvSpPr>
            <a:spLocks noGrp="1"/>
          </p:cNvSpPr>
          <p:nvPr>
            <p:ph idx="1"/>
          </p:nvPr>
        </p:nvSpPr>
        <p:spPr>
          <a:xfrm>
            <a:off x="5334000" y="1524000"/>
            <a:ext cx="6096000" cy="38100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EDB0F60-AADF-41C3-8BFC-B405E0A3F9AC}"/>
              </a:ext>
            </a:extLst>
          </p:cNvPr>
          <p:cNvSpPr>
            <a:spLocks noGrp="1"/>
          </p:cNvSpPr>
          <p:nvPr>
            <p:ph type="body" sz="half" idx="2"/>
          </p:nvPr>
        </p:nvSpPr>
        <p:spPr>
          <a:xfrm>
            <a:off x="762000" y="3048000"/>
            <a:ext cx="3821113" cy="30480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FAB1E11-97B6-42FD-9F45-6EDC3B83FABD}"/>
              </a:ext>
            </a:extLst>
          </p:cNvPr>
          <p:cNvSpPr>
            <a:spLocks noGrp="1"/>
          </p:cNvSpPr>
          <p:nvPr>
            <p:ph type="dt" sz="half" idx="10"/>
          </p:nvPr>
        </p:nvSpPr>
        <p:spPr/>
        <p:txBody>
          <a:bodyPr/>
          <a:lstStyle/>
          <a:p>
            <a:fld id="{F4D57BDD-E64A-4D27-8978-82FFCA18A12C}" type="datetimeFigureOut">
              <a:rPr lang="en-US" smtClean="0"/>
              <a:t>4/7/2024</a:t>
            </a:fld>
            <a:endParaRPr lang="en-US"/>
          </a:p>
        </p:txBody>
      </p:sp>
      <p:sp>
        <p:nvSpPr>
          <p:cNvPr id="6" name="Footer Placeholder 5">
            <a:extLst>
              <a:ext uri="{FF2B5EF4-FFF2-40B4-BE49-F238E27FC236}">
                <a16:creationId xmlns:a16="http://schemas.microsoft.com/office/drawing/2014/main" id="{E14D7DA9-F910-4337-99A2-91F4EA3612E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B93A2F2-339E-4406-9A90-534A38C5A069}"/>
              </a:ext>
            </a:extLst>
          </p:cNvPr>
          <p:cNvSpPr>
            <a:spLocks noGrp="1"/>
          </p:cNvSpPr>
          <p:nvPr>
            <p:ph type="sldNum" sz="quarter" idx="12"/>
          </p:nvPr>
        </p:nvSpPr>
        <p:spPr/>
        <p:txBody>
          <a:bodyPr/>
          <a:lstStyle/>
          <a:p>
            <a:fld id="{D643A852-0206-46AC-B0EB-645612933129}" type="slidenum">
              <a:rPr lang="en-US" smtClean="0"/>
              <a:t>‹#›</a:t>
            </a:fld>
            <a:endParaRPr lang="en-US"/>
          </a:p>
        </p:txBody>
      </p:sp>
    </p:spTree>
    <p:extLst>
      <p:ext uri="{BB962C8B-B14F-4D97-AF65-F5344CB8AC3E}">
        <p14:creationId xmlns:p14="http://schemas.microsoft.com/office/powerpoint/2010/main" val="381207693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971599-6E07-4A55-9B93-4CA5EFE3FD76}"/>
              </a:ext>
            </a:extLst>
          </p:cNvPr>
          <p:cNvSpPr>
            <a:spLocks noGrp="1"/>
          </p:cNvSpPr>
          <p:nvPr>
            <p:ph type="title"/>
          </p:nvPr>
        </p:nvSpPr>
        <p:spPr>
          <a:xfrm>
            <a:off x="762001" y="1524000"/>
            <a:ext cx="3810000" cy="15240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92C2D26-DACA-4941-955E-18F7E236758C}"/>
              </a:ext>
            </a:extLst>
          </p:cNvPr>
          <p:cNvSpPr>
            <a:spLocks noGrp="1"/>
          </p:cNvSpPr>
          <p:nvPr>
            <p:ph type="pic" idx="1"/>
          </p:nvPr>
        </p:nvSpPr>
        <p:spPr>
          <a:xfrm>
            <a:off x="5333999" y="1524000"/>
            <a:ext cx="6095999" cy="3810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27EDB26D-C5B0-41D6-A75F-F89A87BE243A}"/>
              </a:ext>
            </a:extLst>
          </p:cNvPr>
          <p:cNvSpPr>
            <a:spLocks noGrp="1"/>
          </p:cNvSpPr>
          <p:nvPr>
            <p:ph type="body" sz="half" idx="2"/>
          </p:nvPr>
        </p:nvSpPr>
        <p:spPr>
          <a:xfrm>
            <a:off x="762001" y="3048000"/>
            <a:ext cx="3810000" cy="30480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79304B6-48DF-41FA-A089-8C83BBA63673}"/>
              </a:ext>
            </a:extLst>
          </p:cNvPr>
          <p:cNvSpPr>
            <a:spLocks noGrp="1"/>
          </p:cNvSpPr>
          <p:nvPr>
            <p:ph type="dt" sz="half" idx="10"/>
          </p:nvPr>
        </p:nvSpPr>
        <p:spPr/>
        <p:txBody>
          <a:bodyPr/>
          <a:lstStyle/>
          <a:p>
            <a:fld id="{F4D57BDD-E64A-4D27-8978-82FFCA18A12C}" type="datetimeFigureOut">
              <a:rPr lang="en-US" smtClean="0"/>
              <a:t>4/7/2024</a:t>
            </a:fld>
            <a:endParaRPr lang="en-US"/>
          </a:p>
        </p:txBody>
      </p:sp>
      <p:sp>
        <p:nvSpPr>
          <p:cNvPr id="6" name="Footer Placeholder 5">
            <a:extLst>
              <a:ext uri="{FF2B5EF4-FFF2-40B4-BE49-F238E27FC236}">
                <a16:creationId xmlns:a16="http://schemas.microsoft.com/office/drawing/2014/main" id="{14DFB82F-A17A-4BC7-A522-CD934BC35C9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5CC530C-8824-4BE3-884E-2AFF30B572BC}"/>
              </a:ext>
            </a:extLst>
          </p:cNvPr>
          <p:cNvSpPr>
            <a:spLocks noGrp="1"/>
          </p:cNvSpPr>
          <p:nvPr>
            <p:ph type="sldNum" sz="quarter" idx="12"/>
          </p:nvPr>
        </p:nvSpPr>
        <p:spPr/>
        <p:txBody>
          <a:bodyPr/>
          <a:lstStyle/>
          <a:p>
            <a:fld id="{D643A852-0206-46AC-B0EB-645612933129}" type="slidenum">
              <a:rPr lang="en-US" smtClean="0"/>
              <a:t>‹#›</a:t>
            </a:fld>
            <a:endParaRPr lang="en-US"/>
          </a:p>
        </p:txBody>
      </p:sp>
    </p:spTree>
    <p:extLst>
      <p:ext uri="{BB962C8B-B14F-4D97-AF65-F5344CB8AC3E}">
        <p14:creationId xmlns:p14="http://schemas.microsoft.com/office/powerpoint/2010/main" val="197537401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2CE73F-2F7C-4941-9B13-ACB43A4983EC}"/>
              </a:ext>
            </a:extLst>
          </p:cNvPr>
          <p:cNvSpPr>
            <a:spLocks noGrp="1"/>
          </p:cNvSpPr>
          <p:nvPr>
            <p:ph type="title"/>
          </p:nvPr>
        </p:nvSpPr>
        <p:spPr>
          <a:xfrm>
            <a:off x="762000" y="1524000"/>
            <a:ext cx="9144000" cy="1523999"/>
          </a:xfrm>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38BC107E-F2BE-4057-B06B-1E50FD12B561}"/>
              </a:ext>
            </a:extLst>
          </p:cNvPr>
          <p:cNvSpPr>
            <a:spLocks noGrp="1"/>
          </p:cNvSpPr>
          <p:nvPr>
            <p:ph type="body" orient="vert" idx="1"/>
          </p:nvPr>
        </p:nvSpPr>
        <p:spPr>
          <a:xfrm>
            <a:off x="762000" y="3048000"/>
            <a:ext cx="10668000" cy="3048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3B9D7D8-1932-4215-A6E0-C16DA0DDB8B8}"/>
              </a:ext>
            </a:extLst>
          </p:cNvPr>
          <p:cNvSpPr>
            <a:spLocks noGrp="1"/>
          </p:cNvSpPr>
          <p:nvPr>
            <p:ph type="dt" sz="half" idx="10"/>
          </p:nvPr>
        </p:nvSpPr>
        <p:spPr/>
        <p:txBody>
          <a:bodyPr/>
          <a:lstStyle/>
          <a:p>
            <a:fld id="{F4D57BDD-E64A-4D27-8978-82FFCA18A12C}" type="datetimeFigureOut">
              <a:rPr lang="en-US" smtClean="0"/>
              <a:t>4/7/2024</a:t>
            </a:fld>
            <a:endParaRPr lang="en-US"/>
          </a:p>
        </p:txBody>
      </p:sp>
      <p:sp>
        <p:nvSpPr>
          <p:cNvPr id="5" name="Footer Placeholder 4">
            <a:extLst>
              <a:ext uri="{FF2B5EF4-FFF2-40B4-BE49-F238E27FC236}">
                <a16:creationId xmlns:a16="http://schemas.microsoft.com/office/drawing/2014/main" id="{4378B662-65E3-47B2-AD95-B041B57F3B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393DBC5-88B5-4F2A-A0E3-752CB421737A}"/>
              </a:ext>
            </a:extLst>
          </p:cNvPr>
          <p:cNvSpPr>
            <a:spLocks noGrp="1"/>
          </p:cNvSpPr>
          <p:nvPr>
            <p:ph type="sldNum" sz="quarter" idx="12"/>
          </p:nvPr>
        </p:nvSpPr>
        <p:spPr/>
        <p:txBody>
          <a:bodyPr/>
          <a:lstStyle/>
          <a:p>
            <a:fld id="{D643A852-0206-46AC-B0EB-645612933129}" type="slidenum">
              <a:rPr lang="en-US" smtClean="0"/>
              <a:t>‹#›</a:t>
            </a:fld>
            <a:endParaRPr lang="en-US"/>
          </a:p>
        </p:txBody>
      </p:sp>
    </p:spTree>
    <p:extLst>
      <p:ext uri="{BB962C8B-B14F-4D97-AF65-F5344CB8AC3E}">
        <p14:creationId xmlns:p14="http://schemas.microsoft.com/office/powerpoint/2010/main" val="380655351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B6599DF-5B13-4800-ADD7-3A2A2F1C4889}"/>
              </a:ext>
            </a:extLst>
          </p:cNvPr>
          <p:cNvSpPr>
            <a:spLocks noGrp="1"/>
          </p:cNvSpPr>
          <p:nvPr>
            <p:ph type="title" orient="vert"/>
          </p:nvPr>
        </p:nvSpPr>
        <p:spPr>
          <a:xfrm>
            <a:off x="8724900" y="1523999"/>
            <a:ext cx="2705100" cy="4572001"/>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B191E12-22D9-4DA9-A336-EA6A8B9B55B8}"/>
              </a:ext>
            </a:extLst>
          </p:cNvPr>
          <p:cNvSpPr>
            <a:spLocks noGrp="1"/>
          </p:cNvSpPr>
          <p:nvPr>
            <p:ph type="body" orient="vert" idx="1"/>
          </p:nvPr>
        </p:nvSpPr>
        <p:spPr>
          <a:xfrm>
            <a:off x="762000" y="1524000"/>
            <a:ext cx="7620000" cy="4572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22A1D5-B7EF-43A4-81EF-B5A7EA35616B}"/>
              </a:ext>
            </a:extLst>
          </p:cNvPr>
          <p:cNvSpPr>
            <a:spLocks noGrp="1"/>
          </p:cNvSpPr>
          <p:nvPr>
            <p:ph type="dt" sz="half" idx="10"/>
          </p:nvPr>
        </p:nvSpPr>
        <p:spPr/>
        <p:txBody>
          <a:bodyPr/>
          <a:lstStyle/>
          <a:p>
            <a:fld id="{F4D57BDD-E64A-4D27-8978-82FFCA18A12C}" type="datetimeFigureOut">
              <a:rPr lang="en-US" smtClean="0"/>
              <a:t>4/7/2024</a:t>
            </a:fld>
            <a:endParaRPr lang="en-US"/>
          </a:p>
        </p:txBody>
      </p:sp>
      <p:sp>
        <p:nvSpPr>
          <p:cNvPr id="5" name="Footer Placeholder 4">
            <a:extLst>
              <a:ext uri="{FF2B5EF4-FFF2-40B4-BE49-F238E27FC236}">
                <a16:creationId xmlns:a16="http://schemas.microsoft.com/office/drawing/2014/main" id="{66809DFB-4410-42BF-B886-C984E3A53F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56487E8-E9A0-429E-88E5-34B1BE86BD23}"/>
              </a:ext>
            </a:extLst>
          </p:cNvPr>
          <p:cNvSpPr>
            <a:spLocks noGrp="1"/>
          </p:cNvSpPr>
          <p:nvPr>
            <p:ph type="sldNum" sz="quarter" idx="12"/>
          </p:nvPr>
        </p:nvSpPr>
        <p:spPr/>
        <p:txBody>
          <a:bodyPr/>
          <a:lstStyle/>
          <a:p>
            <a:fld id="{D643A852-0206-46AC-B0EB-645612933129}" type="slidenum">
              <a:rPr lang="en-US" smtClean="0"/>
              <a:t>‹#›</a:t>
            </a:fld>
            <a:endParaRPr lang="en-US"/>
          </a:p>
        </p:txBody>
      </p:sp>
    </p:spTree>
    <p:extLst>
      <p:ext uri="{BB962C8B-B14F-4D97-AF65-F5344CB8AC3E}">
        <p14:creationId xmlns:p14="http://schemas.microsoft.com/office/powerpoint/2010/main" val="35272217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0A7E7E-CEC7-D1A0-6F65-7A157D458CA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69BBD4B-F246-BF22-1A0A-066B520470D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C98750D-5003-92EA-9A09-3A3D6D00ECF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5E55778-C83F-9D35-2BCE-918EA9425E3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07EB017-6305-9E42-2EF5-D98A014FFEE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E87BBF2-7EAB-3C9E-D2FE-EBD6C2E03B60}"/>
              </a:ext>
            </a:extLst>
          </p:cNvPr>
          <p:cNvSpPr>
            <a:spLocks noGrp="1"/>
          </p:cNvSpPr>
          <p:nvPr>
            <p:ph type="dt" sz="half" idx="10"/>
          </p:nvPr>
        </p:nvSpPr>
        <p:spPr/>
        <p:txBody>
          <a:bodyPr/>
          <a:lstStyle/>
          <a:p>
            <a:fld id="{E3790AA0-D98F-5E47-B019-273EAB0F2069}" type="datetimeFigureOut">
              <a:rPr lang="en-US" smtClean="0"/>
              <a:t>4/7/2024</a:t>
            </a:fld>
            <a:endParaRPr lang="en-US"/>
          </a:p>
        </p:txBody>
      </p:sp>
      <p:sp>
        <p:nvSpPr>
          <p:cNvPr id="8" name="Footer Placeholder 7">
            <a:extLst>
              <a:ext uri="{FF2B5EF4-FFF2-40B4-BE49-F238E27FC236}">
                <a16:creationId xmlns:a16="http://schemas.microsoft.com/office/drawing/2014/main" id="{FB18BFEE-1C43-9A84-1DCF-C906EA97AF9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9BEF93B-F71A-3114-799C-D58F9BF0ABC4}"/>
              </a:ext>
            </a:extLst>
          </p:cNvPr>
          <p:cNvSpPr>
            <a:spLocks noGrp="1"/>
          </p:cNvSpPr>
          <p:nvPr>
            <p:ph type="sldNum" sz="quarter" idx="12"/>
          </p:nvPr>
        </p:nvSpPr>
        <p:spPr/>
        <p:txBody>
          <a:bodyPr/>
          <a:lstStyle/>
          <a:p>
            <a:fld id="{E174794E-AB62-D040-B79D-3A1A6A76663E}" type="slidenum">
              <a:rPr lang="en-US" smtClean="0"/>
              <a:t>‹#›</a:t>
            </a:fld>
            <a:endParaRPr lang="en-US"/>
          </a:p>
        </p:txBody>
      </p:sp>
    </p:spTree>
    <p:extLst>
      <p:ext uri="{BB962C8B-B14F-4D97-AF65-F5344CB8AC3E}">
        <p14:creationId xmlns:p14="http://schemas.microsoft.com/office/powerpoint/2010/main" val="287804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D3FAA0-FF2A-E2A3-CEE2-61C4CF7D601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241E28E-57BD-3ACC-B429-2725C5DBD44F}"/>
              </a:ext>
            </a:extLst>
          </p:cNvPr>
          <p:cNvSpPr>
            <a:spLocks noGrp="1"/>
          </p:cNvSpPr>
          <p:nvPr>
            <p:ph type="dt" sz="half" idx="10"/>
          </p:nvPr>
        </p:nvSpPr>
        <p:spPr/>
        <p:txBody>
          <a:bodyPr/>
          <a:lstStyle/>
          <a:p>
            <a:fld id="{E3790AA0-D98F-5E47-B019-273EAB0F2069}" type="datetimeFigureOut">
              <a:rPr lang="en-US" smtClean="0"/>
              <a:t>4/7/2024</a:t>
            </a:fld>
            <a:endParaRPr lang="en-US"/>
          </a:p>
        </p:txBody>
      </p:sp>
      <p:sp>
        <p:nvSpPr>
          <p:cNvPr id="4" name="Footer Placeholder 3">
            <a:extLst>
              <a:ext uri="{FF2B5EF4-FFF2-40B4-BE49-F238E27FC236}">
                <a16:creationId xmlns:a16="http://schemas.microsoft.com/office/drawing/2014/main" id="{F926AF82-6D00-0A76-4AA1-B528775DA9D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D00F1C4-BA3A-05B2-4CD6-5A155D32B97D}"/>
              </a:ext>
            </a:extLst>
          </p:cNvPr>
          <p:cNvSpPr>
            <a:spLocks noGrp="1"/>
          </p:cNvSpPr>
          <p:nvPr>
            <p:ph type="sldNum" sz="quarter" idx="12"/>
          </p:nvPr>
        </p:nvSpPr>
        <p:spPr/>
        <p:txBody>
          <a:bodyPr/>
          <a:lstStyle/>
          <a:p>
            <a:fld id="{E174794E-AB62-D040-B79D-3A1A6A76663E}" type="slidenum">
              <a:rPr lang="en-US" smtClean="0"/>
              <a:t>‹#›</a:t>
            </a:fld>
            <a:endParaRPr lang="en-US"/>
          </a:p>
        </p:txBody>
      </p:sp>
    </p:spTree>
    <p:extLst>
      <p:ext uri="{BB962C8B-B14F-4D97-AF65-F5344CB8AC3E}">
        <p14:creationId xmlns:p14="http://schemas.microsoft.com/office/powerpoint/2010/main" val="26656202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2700AE5-3FD0-AAAC-9438-2E289515867A}"/>
              </a:ext>
            </a:extLst>
          </p:cNvPr>
          <p:cNvSpPr>
            <a:spLocks noGrp="1"/>
          </p:cNvSpPr>
          <p:nvPr>
            <p:ph type="dt" sz="half" idx="10"/>
          </p:nvPr>
        </p:nvSpPr>
        <p:spPr/>
        <p:txBody>
          <a:bodyPr/>
          <a:lstStyle/>
          <a:p>
            <a:fld id="{E3790AA0-D98F-5E47-B019-273EAB0F2069}" type="datetimeFigureOut">
              <a:rPr lang="en-US" smtClean="0"/>
              <a:t>4/7/2024</a:t>
            </a:fld>
            <a:endParaRPr lang="en-US"/>
          </a:p>
        </p:txBody>
      </p:sp>
      <p:sp>
        <p:nvSpPr>
          <p:cNvPr id="3" name="Footer Placeholder 2">
            <a:extLst>
              <a:ext uri="{FF2B5EF4-FFF2-40B4-BE49-F238E27FC236}">
                <a16:creationId xmlns:a16="http://schemas.microsoft.com/office/drawing/2014/main" id="{BABBCBF7-194B-81FE-5FB1-D03E1443110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60CDA2D-0369-E677-E93F-9A6392772C59}"/>
              </a:ext>
            </a:extLst>
          </p:cNvPr>
          <p:cNvSpPr>
            <a:spLocks noGrp="1"/>
          </p:cNvSpPr>
          <p:nvPr>
            <p:ph type="sldNum" sz="quarter" idx="12"/>
          </p:nvPr>
        </p:nvSpPr>
        <p:spPr/>
        <p:txBody>
          <a:bodyPr/>
          <a:lstStyle/>
          <a:p>
            <a:fld id="{E174794E-AB62-D040-B79D-3A1A6A76663E}" type="slidenum">
              <a:rPr lang="en-US" smtClean="0"/>
              <a:t>‹#›</a:t>
            </a:fld>
            <a:endParaRPr lang="en-US"/>
          </a:p>
        </p:txBody>
      </p:sp>
    </p:spTree>
    <p:extLst>
      <p:ext uri="{BB962C8B-B14F-4D97-AF65-F5344CB8AC3E}">
        <p14:creationId xmlns:p14="http://schemas.microsoft.com/office/powerpoint/2010/main" val="395832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71C9DB-8DF3-DDDF-14BE-AC53DD16139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00BE20C-1BAA-E236-5A2B-F74CD2CC12D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CAFA0C4-E995-7B20-ECAD-0C607BE368E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BDC523A-3195-A41D-BC20-797C52F618AB}"/>
              </a:ext>
            </a:extLst>
          </p:cNvPr>
          <p:cNvSpPr>
            <a:spLocks noGrp="1"/>
          </p:cNvSpPr>
          <p:nvPr>
            <p:ph type="dt" sz="half" idx="10"/>
          </p:nvPr>
        </p:nvSpPr>
        <p:spPr/>
        <p:txBody>
          <a:bodyPr/>
          <a:lstStyle/>
          <a:p>
            <a:fld id="{E3790AA0-D98F-5E47-B019-273EAB0F2069}" type="datetimeFigureOut">
              <a:rPr lang="en-US" smtClean="0"/>
              <a:t>4/7/2024</a:t>
            </a:fld>
            <a:endParaRPr lang="en-US"/>
          </a:p>
        </p:txBody>
      </p:sp>
      <p:sp>
        <p:nvSpPr>
          <p:cNvPr id="6" name="Footer Placeholder 5">
            <a:extLst>
              <a:ext uri="{FF2B5EF4-FFF2-40B4-BE49-F238E27FC236}">
                <a16:creationId xmlns:a16="http://schemas.microsoft.com/office/drawing/2014/main" id="{EF8D6BA2-7C71-6DD7-1E2B-C3B80528B77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37E0062-61B5-BAE9-9B51-DE45EABF34D6}"/>
              </a:ext>
            </a:extLst>
          </p:cNvPr>
          <p:cNvSpPr>
            <a:spLocks noGrp="1"/>
          </p:cNvSpPr>
          <p:nvPr>
            <p:ph type="sldNum" sz="quarter" idx="12"/>
          </p:nvPr>
        </p:nvSpPr>
        <p:spPr/>
        <p:txBody>
          <a:bodyPr/>
          <a:lstStyle/>
          <a:p>
            <a:fld id="{E174794E-AB62-D040-B79D-3A1A6A76663E}" type="slidenum">
              <a:rPr lang="en-US" smtClean="0"/>
              <a:t>‹#›</a:t>
            </a:fld>
            <a:endParaRPr lang="en-US"/>
          </a:p>
        </p:txBody>
      </p:sp>
    </p:spTree>
    <p:extLst>
      <p:ext uri="{BB962C8B-B14F-4D97-AF65-F5344CB8AC3E}">
        <p14:creationId xmlns:p14="http://schemas.microsoft.com/office/powerpoint/2010/main" val="38053896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010C36-F437-77E5-408C-A992DA11B9F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B40C125-C715-B432-6306-E6D43758660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CE11187-CE83-B7DB-4B46-7F0AF7F9B69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DC4294E-C3F8-4F6E-5D3E-05962ED712F1}"/>
              </a:ext>
            </a:extLst>
          </p:cNvPr>
          <p:cNvSpPr>
            <a:spLocks noGrp="1"/>
          </p:cNvSpPr>
          <p:nvPr>
            <p:ph type="dt" sz="half" idx="10"/>
          </p:nvPr>
        </p:nvSpPr>
        <p:spPr/>
        <p:txBody>
          <a:bodyPr/>
          <a:lstStyle/>
          <a:p>
            <a:fld id="{E3790AA0-D98F-5E47-B019-273EAB0F2069}" type="datetimeFigureOut">
              <a:rPr lang="en-US" smtClean="0"/>
              <a:t>4/7/2024</a:t>
            </a:fld>
            <a:endParaRPr lang="en-US"/>
          </a:p>
        </p:txBody>
      </p:sp>
      <p:sp>
        <p:nvSpPr>
          <p:cNvPr id="6" name="Footer Placeholder 5">
            <a:extLst>
              <a:ext uri="{FF2B5EF4-FFF2-40B4-BE49-F238E27FC236}">
                <a16:creationId xmlns:a16="http://schemas.microsoft.com/office/drawing/2014/main" id="{23B8B90B-51FB-04C1-9479-17B656EA70E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92CB686-F4E2-329D-98E0-2E515AF71809}"/>
              </a:ext>
            </a:extLst>
          </p:cNvPr>
          <p:cNvSpPr>
            <a:spLocks noGrp="1"/>
          </p:cNvSpPr>
          <p:nvPr>
            <p:ph type="sldNum" sz="quarter" idx="12"/>
          </p:nvPr>
        </p:nvSpPr>
        <p:spPr/>
        <p:txBody>
          <a:bodyPr/>
          <a:lstStyle/>
          <a:p>
            <a:fld id="{E174794E-AB62-D040-B79D-3A1A6A76663E}" type="slidenum">
              <a:rPr lang="en-US" smtClean="0"/>
              <a:t>‹#›</a:t>
            </a:fld>
            <a:endParaRPr lang="en-US"/>
          </a:p>
        </p:txBody>
      </p:sp>
    </p:spTree>
    <p:extLst>
      <p:ext uri="{BB962C8B-B14F-4D97-AF65-F5344CB8AC3E}">
        <p14:creationId xmlns:p14="http://schemas.microsoft.com/office/powerpoint/2010/main" val="4426234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4F2C917-29CC-16FB-ADCA-CCA55C75F18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8A4082A-5F6A-5887-122E-A28B42A9490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8AEFD9-F5D7-620F-2D6D-68540FF6617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E3790AA0-D98F-5E47-B019-273EAB0F2069}" type="datetimeFigureOut">
              <a:rPr lang="en-US" smtClean="0"/>
              <a:t>4/7/2024</a:t>
            </a:fld>
            <a:endParaRPr lang="en-US"/>
          </a:p>
        </p:txBody>
      </p:sp>
      <p:sp>
        <p:nvSpPr>
          <p:cNvPr id="5" name="Footer Placeholder 4">
            <a:extLst>
              <a:ext uri="{FF2B5EF4-FFF2-40B4-BE49-F238E27FC236}">
                <a16:creationId xmlns:a16="http://schemas.microsoft.com/office/drawing/2014/main" id="{2250F776-E037-BDEB-A626-392781676BA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FA833CBF-2514-3DD7-232C-E4F1AAB0E05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E174794E-AB62-D040-B79D-3A1A6A76663E}" type="slidenum">
              <a:rPr lang="en-US" smtClean="0"/>
              <a:t>‹#›</a:t>
            </a:fld>
            <a:endParaRPr lang="en-US"/>
          </a:p>
        </p:txBody>
      </p:sp>
    </p:spTree>
    <p:extLst>
      <p:ext uri="{BB962C8B-B14F-4D97-AF65-F5344CB8AC3E}">
        <p14:creationId xmlns:p14="http://schemas.microsoft.com/office/powerpoint/2010/main" val="14727430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1749C77-AA3A-4DA0-9E20-32FCD2B8BD5F}"/>
              </a:ext>
            </a:extLst>
          </p:cNvPr>
          <p:cNvSpPr>
            <a:spLocks noGrp="1"/>
          </p:cNvSpPr>
          <p:nvPr>
            <p:ph type="title"/>
          </p:nvPr>
        </p:nvSpPr>
        <p:spPr>
          <a:xfrm>
            <a:off x="540000" y="540000"/>
            <a:ext cx="11101135" cy="18095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98DC81A-9B5E-4A92-AA7B-3D750F95F434}"/>
              </a:ext>
            </a:extLst>
          </p:cNvPr>
          <p:cNvSpPr>
            <a:spLocks noGrp="1"/>
          </p:cNvSpPr>
          <p:nvPr>
            <p:ph type="body" idx="1"/>
          </p:nvPr>
        </p:nvSpPr>
        <p:spPr>
          <a:xfrm>
            <a:off x="540000" y="2528887"/>
            <a:ext cx="11101136" cy="377983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604B8083-48FB-4D6A-B77A-262FE3E23D6C}"/>
              </a:ext>
            </a:extLst>
          </p:cNvPr>
          <p:cNvSpPr>
            <a:spLocks noGrp="1"/>
          </p:cNvSpPr>
          <p:nvPr>
            <p:ph type="ftr" sz="quarter" idx="3"/>
          </p:nvPr>
        </p:nvSpPr>
        <p:spPr>
          <a:xfrm>
            <a:off x="540000" y="6314400"/>
            <a:ext cx="7350795" cy="365125"/>
          </a:xfrm>
          <a:prstGeom prst="rect">
            <a:avLst/>
          </a:prstGeom>
        </p:spPr>
        <p:txBody>
          <a:bodyPr vert="horz" lIns="91440" tIns="45720" rIns="91440" bIns="45720" rtlCol="0" anchor="ctr"/>
          <a:lstStyle>
            <a:lvl1pPr algn="l">
              <a:defRPr sz="1000" spc="100" baseline="0">
                <a:solidFill>
                  <a:schemeClr val="tx1"/>
                </a:solidFill>
              </a:defRPr>
            </a:lvl1pPr>
          </a:lstStyle>
          <a:p>
            <a:endParaRPr lang="en-US" sz="1000" dirty="0"/>
          </a:p>
        </p:txBody>
      </p:sp>
      <p:sp>
        <p:nvSpPr>
          <p:cNvPr id="4" name="Date Placeholder 3">
            <a:extLst>
              <a:ext uri="{FF2B5EF4-FFF2-40B4-BE49-F238E27FC236}">
                <a16:creationId xmlns:a16="http://schemas.microsoft.com/office/drawing/2014/main" id="{41EDA5BD-F7C8-4883-81D1-EF1F6F00EF72}"/>
              </a:ext>
            </a:extLst>
          </p:cNvPr>
          <p:cNvSpPr>
            <a:spLocks noGrp="1"/>
          </p:cNvSpPr>
          <p:nvPr>
            <p:ph type="dt" sz="half" idx="2"/>
          </p:nvPr>
        </p:nvSpPr>
        <p:spPr>
          <a:xfrm>
            <a:off x="8075613" y="6314400"/>
            <a:ext cx="2623468" cy="365125"/>
          </a:xfrm>
          <a:prstGeom prst="rect">
            <a:avLst/>
          </a:prstGeom>
        </p:spPr>
        <p:txBody>
          <a:bodyPr vert="horz" lIns="91440" tIns="45720" rIns="91440" bIns="45720" rtlCol="0" anchor="ctr"/>
          <a:lstStyle>
            <a:lvl1pPr algn="r">
              <a:defRPr sz="1000" cap="none" spc="100" baseline="0">
                <a:solidFill>
                  <a:schemeClr val="tx1"/>
                </a:solidFill>
              </a:defRPr>
            </a:lvl1pPr>
          </a:lstStyle>
          <a:p>
            <a:pPr algn="r"/>
            <a:fld id="{7CF0BCE0-945C-4FDF-95A1-2149B1FF5B83}" type="datetimeFigureOut">
              <a:rPr lang="en-US" smtClean="0"/>
              <a:pPr algn="r"/>
              <a:t>4/7/2024</a:t>
            </a:fld>
            <a:endParaRPr lang="en-US" dirty="0"/>
          </a:p>
        </p:txBody>
      </p:sp>
      <p:sp>
        <p:nvSpPr>
          <p:cNvPr id="6" name="Slide Number Placeholder 5">
            <a:extLst>
              <a:ext uri="{FF2B5EF4-FFF2-40B4-BE49-F238E27FC236}">
                <a16:creationId xmlns:a16="http://schemas.microsoft.com/office/drawing/2014/main" id="{AB48FEDB-2614-400B-9C19-0F4D448D98AB}"/>
              </a:ext>
            </a:extLst>
          </p:cNvPr>
          <p:cNvSpPr>
            <a:spLocks noGrp="1"/>
          </p:cNvSpPr>
          <p:nvPr>
            <p:ph type="sldNum" sz="quarter" idx="4"/>
          </p:nvPr>
        </p:nvSpPr>
        <p:spPr>
          <a:xfrm>
            <a:off x="10883899" y="6314400"/>
            <a:ext cx="757237" cy="365125"/>
          </a:xfrm>
          <a:prstGeom prst="rect">
            <a:avLst/>
          </a:prstGeom>
        </p:spPr>
        <p:txBody>
          <a:bodyPr vert="horz" lIns="91440" tIns="45720" rIns="91440" bIns="45720" rtlCol="0" anchor="ctr"/>
          <a:lstStyle>
            <a:lvl1pPr algn="r">
              <a:defRPr sz="1000" spc="100" baseline="0">
                <a:solidFill>
                  <a:schemeClr val="tx1"/>
                </a:solidFill>
              </a:defRPr>
            </a:lvl1pPr>
          </a:lstStyle>
          <a:p>
            <a:fld id="{4CD77608-3819-479B-BB98-C216BA724EFE}" type="slidenum">
              <a:rPr lang="en-US" smtClean="0"/>
              <a:pPr/>
              <a:t>‹#›</a:t>
            </a:fld>
            <a:endParaRPr lang="en-US" sz="1000" dirty="0"/>
          </a:p>
        </p:txBody>
      </p:sp>
    </p:spTree>
    <p:extLst>
      <p:ext uri="{BB962C8B-B14F-4D97-AF65-F5344CB8AC3E}">
        <p14:creationId xmlns:p14="http://schemas.microsoft.com/office/powerpoint/2010/main" val="2630096376"/>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6000" kern="1200">
          <a:solidFill>
            <a:schemeClr val="tx1"/>
          </a:solidFill>
          <a:latin typeface="+mj-lt"/>
          <a:ea typeface="+mj-ea"/>
          <a:cs typeface="+mj-cs"/>
        </a:defRPr>
      </a:lvl1pPr>
    </p:titleStyle>
    <p:bodyStyle>
      <a:lvl1pPr marL="270000" indent="-270000" algn="l" defTabSz="914400" rtl="0" eaLnBrk="1" latinLnBrk="0" hangingPunct="1">
        <a:lnSpc>
          <a:spcPct val="125000"/>
        </a:lnSpc>
        <a:spcBef>
          <a:spcPts val="1000"/>
        </a:spcBef>
        <a:buFont typeface="Arial" panose="020B0604020202020204" pitchFamily="34" charset="0"/>
        <a:buChar char="•"/>
        <a:defRPr sz="1800" kern="1200" spc="50" baseline="0">
          <a:solidFill>
            <a:schemeClr val="tx1"/>
          </a:solidFill>
          <a:latin typeface="+mn-lt"/>
          <a:ea typeface="+mn-ea"/>
          <a:cs typeface="+mn-cs"/>
        </a:defRPr>
      </a:lvl1pPr>
      <a:lvl2pPr marL="720000" indent="-270000" algn="l" defTabSz="914400" rtl="0" eaLnBrk="1" latinLnBrk="0" hangingPunct="1">
        <a:lnSpc>
          <a:spcPct val="125000"/>
        </a:lnSpc>
        <a:spcBef>
          <a:spcPts val="500"/>
        </a:spcBef>
        <a:buFont typeface="Arial" panose="020B0604020202020204" pitchFamily="34" charset="0"/>
        <a:buChar char="•"/>
        <a:defRPr sz="1800" kern="1200" spc="50" baseline="0">
          <a:solidFill>
            <a:schemeClr val="tx1"/>
          </a:solidFill>
          <a:latin typeface="+mn-lt"/>
          <a:ea typeface="+mn-ea"/>
          <a:cs typeface="+mn-cs"/>
        </a:defRPr>
      </a:lvl2pPr>
      <a:lvl3pPr marL="1080000" indent="-270000" algn="l" defTabSz="914400" rtl="0" eaLnBrk="1" latinLnBrk="0" hangingPunct="1">
        <a:lnSpc>
          <a:spcPct val="125000"/>
        </a:lnSpc>
        <a:spcBef>
          <a:spcPts val="500"/>
        </a:spcBef>
        <a:buFont typeface="Arial" panose="020B0604020202020204" pitchFamily="34" charset="0"/>
        <a:buChar char="•"/>
        <a:defRPr sz="1800" kern="1200" spc="50" baseline="0">
          <a:solidFill>
            <a:schemeClr val="tx1"/>
          </a:solidFill>
          <a:latin typeface="+mn-lt"/>
          <a:ea typeface="+mn-ea"/>
          <a:cs typeface="+mn-cs"/>
        </a:defRPr>
      </a:lvl3pPr>
      <a:lvl4pPr marL="1440000" indent="-270000" algn="l" defTabSz="914400" rtl="0" eaLnBrk="1" latinLnBrk="0" hangingPunct="1">
        <a:lnSpc>
          <a:spcPct val="125000"/>
        </a:lnSpc>
        <a:spcBef>
          <a:spcPts val="500"/>
        </a:spcBef>
        <a:buFont typeface="Arial" panose="020B0604020202020204" pitchFamily="34" charset="0"/>
        <a:buChar char="•"/>
        <a:defRPr sz="1800" kern="1200" spc="50" baseline="0">
          <a:solidFill>
            <a:schemeClr val="tx1"/>
          </a:solidFill>
          <a:latin typeface="+mn-lt"/>
          <a:ea typeface="+mn-ea"/>
          <a:cs typeface="+mn-cs"/>
        </a:defRPr>
      </a:lvl4pPr>
      <a:lvl5pPr marL="1800000" indent="-270000" algn="l" defTabSz="914400" rtl="0" eaLnBrk="1" latinLnBrk="0" hangingPunct="1">
        <a:lnSpc>
          <a:spcPct val="125000"/>
        </a:lnSpc>
        <a:spcBef>
          <a:spcPts val="500"/>
        </a:spcBef>
        <a:buFont typeface="Arial" panose="020B0604020202020204" pitchFamily="34" charset="0"/>
        <a:buChar char="•"/>
        <a:defRPr sz="1800" kern="1200" spc="5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A26A151-13BF-4305-A6DC-9DC7C9877195}"/>
              </a:ext>
            </a:extLst>
          </p:cNvPr>
          <p:cNvSpPr/>
          <p:nvPr/>
        </p:nvSpPr>
        <p:spPr>
          <a:xfrm>
            <a:off x="0" y="0"/>
            <a:ext cx="12192000" cy="22911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3DEE6AE3-3BCC-4B3B-AC4E-60F91014449A}"/>
              </a:ext>
            </a:extLst>
          </p:cNvPr>
          <p:cNvSpPr>
            <a:spLocks noGrp="1"/>
          </p:cNvSpPr>
          <p:nvPr>
            <p:ph type="title"/>
          </p:nvPr>
        </p:nvSpPr>
        <p:spPr>
          <a:xfrm>
            <a:off x="484552" y="365125"/>
            <a:ext cx="10869248" cy="1687513"/>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84CB514A-E7EA-41A8-ADBA-85CA1DF6D349}"/>
              </a:ext>
            </a:extLst>
          </p:cNvPr>
          <p:cNvSpPr>
            <a:spLocks noGrp="1"/>
          </p:cNvSpPr>
          <p:nvPr>
            <p:ph type="body" idx="1"/>
          </p:nvPr>
        </p:nvSpPr>
        <p:spPr>
          <a:xfrm>
            <a:off x="484552" y="2576513"/>
            <a:ext cx="10869248" cy="360045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319CB0BD-D6E3-4B3D-BCBB-6FECA5D6323C}"/>
              </a:ext>
            </a:extLst>
          </p:cNvPr>
          <p:cNvSpPr>
            <a:spLocks noGrp="1"/>
          </p:cNvSpPr>
          <p:nvPr>
            <p:ph type="dt" sz="half" idx="2"/>
          </p:nvPr>
        </p:nvSpPr>
        <p:spPr>
          <a:xfrm>
            <a:off x="146221" y="6357208"/>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51FC8E16-3C03-4238-9C6F-B34F3D10F77E}" type="datetime1">
              <a:rPr lang="en-US" smtClean="0"/>
              <a:t>4/7/2024</a:t>
            </a:fld>
            <a:endParaRPr lang="en-US" dirty="0"/>
          </a:p>
        </p:txBody>
      </p:sp>
      <p:sp>
        <p:nvSpPr>
          <p:cNvPr id="5" name="Footer Placeholder 4">
            <a:extLst>
              <a:ext uri="{FF2B5EF4-FFF2-40B4-BE49-F238E27FC236}">
                <a16:creationId xmlns:a16="http://schemas.microsoft.com/office/drawing/2014/main" id="{A84147F7-B466-4892-BE27-876F947515C8}"/>
              </a:ext>
            </a:extLst>
          </p:cNvPr>
          <p:cNvSpPr>
            <a:spLocks noGrp="1"/>
          </p:cNvSpPr>
          <p:nvPr>
            <p:ph type="ftr" sz="quarter" idx="3"/>
          </p:nvPr>
        </p:nvSpPr>
        <p:spPr>
          <a:xfrm>
            <a:off x="6270162" y="6356350"/>
            <a:ext cx="4114800"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264B4FE0-65CC-4435-A6AF-150E52F35BB8}"/>
              </a:ext>
            </a:extLst>
          </p:cNvPr>
          <p:cNvSpPr>
            <a:spLocks noGrp="1"/>
          </p:cNvSpPr>
          <p:nvPr>
            <p:ph type="sldNum" sz="quarter" idx="4"/>
          </p:nvPr>
        </p:nvSpPr>
        <p:spPr>
          <a:xfrm>
            <a:off x="10764983" y="6356350"/>
            <a:ext cx="1280796"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1F646F3F-274D-499B-ABBE-824EB4ABDC3D}" type="slidenum">
              <a:rPr lang="en-US" smtClean="0"/>
              <a:pPr/>
              <a:t>‹#›</a:t>
            </a:fld>
            <a:endParaRPr lang="en-US" dirty="0"/>
          </a:p>
        </p:txBody>
      </p:sp>
    </p:spTree>
    <p:extLst>
      <p:ext uri="{BB962C8B-B14F-4D97-AF65-F5344CB8AC3E}">
        <p14:creationId xmlns:p14="http://schemas.microsoft.com/office/powerpoint/2010/main" val="25618987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sldNum="0" hdr="0" ftr="0" dt="0"/>
  <p:txStyles>
    <p:titleStyle>
      <a:lvl1pPr algn="l" defTabSz="914400" rtl="0" eaLnBrk="1" latinLnBrk="0" hangingPunct="1">
        <a:lnSpc>
          <a:spcPct val="100000"/>
        </a:lnSpc>
        <a:spcBef>
          <a:spcPct val="0"/>
        </a:spcBef>
        <a:buNone/>
        <a:defRPr sz="5400" kern="1200">
          <a:solidFill>
            <a:schemeClr val="bg1"/>
          </a:solidFill>
          <a:latin typeface="+mj-lt"/>
          <a:ea typeface="+mj-ea"/>
          <a:cs typeface="+mj-cs"/>
        </a:defRPr>
      </a:lvl1pPr>
    </p:titleStyle>
    <p:bodyStyle>
      <a:lvl1pPr marL="0" indent="0" algn="l" defTabSz="914400" rtl="0" eaLnBrk="1" latinLnBrk="0" hangingPunct="1">
        <a:lnSpc>
          <a:spcPct val="120000"/>
        </a:lnSpc>
        <a:spcBef>
          <a:spcPts val="1000"/>
        </a:spcBef>
        <a:buFont typeface="Arial" panose="020B0604020202020204" pitchFamily="34" charset="0"/>
        <a:buNone/>
        <a:defRPr sz="2000" kern="1200">
          <a:solidFill>
            <a:schemeClr val="tx1"/>
          </a:solidFill>
          <a:latin typeface="+mn-lt"/>
          <a:ea typeface="+mn-ea"/>
          <a:cs typeface="+mn-cs"/>
        </a:defRPr>
      </a:lvl1pPr>
      <a:lvl2pPr marL="228600" indent="0" algn="l" defTabSz="914400" rtl="0" eaLnBrk="1" latinLnBrk="0" hangingPunct="1">
        <a:lnSpc>
          <a:spcPct val="120000"/>
        </a:lnSpc>
        <a:spcBef>
          <a:spcPts val="500"/>
        </a:spcBef>
        <a:buFont typeface="Arial" panose="020B0604020202020204" pitchFamily="34" charset="0"/>
        <a:buNone/>
        <a:defRPr sz="1800" kern="1200">
          <a:solidFill>
            <a:schemeClr val="tx1"/>
          </a:solidFill>
          <a:latin typeface="+mn-lt"/>
          <a:ea typeface="+mn-ea"/>
          <a:cs typeface="+mn-cs"/>
        </a:defRPr>
      </a:lvl2pPr>
      <a:lvl3pPr marL="457200" indent="0" algn="l" defTabSz="914400" rtl="0" eaLnBrk="1" latinLnBrk="0" hangingPunct="1">
        <a:lnSpc>
          <a:spcPct val="120000"/>
        </a:lnSpc>
        <a:spcBef>
          <a:spcPts val="500"/>
        </a:spcBef>
        <a:buFont typeface="Arial" panose="020B0604020202020204" pitchFamily="34" charset="0"/>
        <a:buNone/>
        <a:defRPr sz="1600" kern="1200">
          <a:solidFill>
            <a:schemeClr val="tx1"/>
          </a:solidFill>
          <a:latin typeface="+mn-lt"/>
          <a:ea typeface="+mn-ea"/>
          <a:cs typeface="+mn-cs"/>
        </a:defRPr>
      </a:lvl3pPr>
      <a:lvl4pPr marL="685800" indent="0" algn="l" defTabSz="914400" rtl="0" eaLnBrk="1" latinLnBrk="0" hangingPunct="1">
        <a:lnSpc>
          <a:spcPct val="120000"/>
        </a:lnSpc>
        <a:spcBef>
          <a:spcPts val="500"/>
        </a:spcBef>
        <a:buFont typeface="Arial" panose="020B0604020202020204" pitchFamily="34" charset="0"/>
        <a:buNone/>
        <a:defRPr sz="1400" kern="1200">
          <a:solidFill>
            <a:schemeClr val="tx1"/>
          </a:solidFill>
          <a:latin typeface="+mn-lt"/>
          <a:ea typeface="+mn-ea"/>
          <a:cs typeface="+mn-cs"/>
        </a:defRPr>
      </a:lvl4pPr>
      <a:lvl5pPr marL="914400" indent="0" algn="l" defTabSz="914400" rtl="0" eaLnBrk="1" latinLnBrk="0" hangingPunct="1">
        <a:lnSpc>
          <a:spcPct val="120000"/>
        </a:lnSpc>
        <a:spcBef>
          <a:spcPts val="500"/>
        </a:spcBef>
        <a:buFont typeface="Arial" panose="020B06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81B49B9-8C94-4604-AEEE-CB5051962D27}"/>
              </a:ext>
            </a:extLst>
          </p:cNvPr>
          <p:cNvSpPr>
            <a:spLocks noGrp="1"/>
          </p:cNvSpPr>
          <p:nvPr>
            <p:ph type="title"/>
          </p:nvPr>
        </p:nvSpPr>
        <p:spPr>
          <a:xfrm>
            <a:off x="762000" y="1524000"/>
            <a:ext cx="9144000" cy="1263649"/>
          </a:xfrm>
          <a:prstGeom prst="rect">
            <a:avLst/>
          </a:prstGeom>
        </p:spPr>
        <p:txBody>
          <a:bodyPr vert="horz" lIns="91440" tIns="45720" rIns="91440" bIns="45720" rtlCol="0" anchor="t" anchorCtr="0">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9C3204E-CAF5-48A1-928F-757507EC48C4}"/>
              </a:ext>
            </a:extLst>
          </p:cNvPr>
          <p:cNvSpPr>
            <a:spLocks noGrp="1"/>
          </p:cNvSpPr>
          <p:nvPr>
            <p:ph type="body" idx="1"/>
          </p:nvPr>
        </p:nvSpPr>
        <p:spPr>
          <a:xfrm>
            <a:off x="762000" y="3047999"/>
            <a:ext cx="10668000" cy="304800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9540D12-4B42-4790-8677-C9250F3CDDCF}"/>
              </a:ext>
            </a:extLst>
          </p:cNvPr>
          <p:cNvSpPr>
            <a:spLocks noGrp="1"/>
          </p:cNvSpPr>
          <p:nvPr>
            <p:ph type="dt" sz="half" idx="2"/>
          </p:nvPr>
        </p:nvSpPr>
        <p:spPr>
          <a:xfrm>
            <a:off x="762000" y="401594"/>
            <a:ext cx="3048000" cy="365125"/>
          </a:xfrm>
          <a:prstGeom prst="rect">
            <a:avLst/>
          </a:prstGeom>
        </p:spPr>
        <p:txBody>
          <a:bodyPr vert="horz" lIns="91440" tIns="45720" rIns="91440" bIns="45720" rtlCol="0" anchor="b" anchorCtr="0"/>
          <a:lstStyle>
            <a:lvl1pPr algn="l">
              <a:defRPr sz="1000">
                <a:solidFill>
                  <a:schemeClr val="tx1"/>
                </a:solidFill>
              </a:defRPr>
            </a:lvl1pPr>
          </a:lstStyle>
          <a:p>
            <a:fld id="{F4D57BDD-E64A-4D27-8978-82FFCA18A12C}" type="datetimeFigureOut">
              <a:rPr lang="en-US" smtClean="0"/>
              <a:pPr/>
              <a:t>4/7/2024</a:t>
            </a:fld>
            <a:endParaRPr lang="en-US" dirty="0"/>
          </a:p>
        </p:txBody>
      </p:sp>
      <p:sp>
        <p:nvSpPr>
          <p:cNvPr id="5" name="Footer Placeholder 4">
            <a:extLst>
              <a:ext uri="{FF2B5EF4-FFF2-40B4-BE49-F238E27FC236}">
                <a16:creationId xmlns:a16="http://schemas.microsoft.com/office/drawing/2014/main" id="{022B17CD-6C27-4CD1-B20D-EA4B8E54F4FD}"/>
              </a:ext>
            </a:extLst>
          </p:cNvPr>
          <p:cNvSpPr>
            <a:spLocks noGrp="1"/>
          </p:cNvSpPr>
          <p:nvPr>
            <p:ph type="ftr" sz="quarter" idx="3"/>
          </p:nvPr>
        </p:nvSpPr>
        <p:spPr>
          <a:xfrm>
            <a:off x="6858000" y="6096000"/>
            <a:ext cx="4572000" cy="365125"/>
          </a:xfrm>
          <a:prstGeom prst="rect">
            <a:avLst/>
          </a:prstGeom>
        </p:spPr>
        <p:txBody>
          <a:bodyPr vert="horz" lIns="91440" tIns="45720" rIns="91440" bIns="45720" rtlCol="0" anchor="t" anchorCtr="0"/>
          <a:lstStyle>
            <a:lvl1pPr algn="r">
              <a:defRPr sz="900">
                <a:solidFill>
                  <a:schemeClr val="tx1"/>
                </a:solidFill>
              </a:defRPr>
            </a:lvl1pPr>
          </a:lstStyle>
          <a:p>
            <a:endParaRPr lang="en-US" dirty="0"/>
          </a:p>
        </p:txBody>
      </p:sp>
      <p:sp>
        <p:nvSpPr>
          <p:cNvPr id="6" name="Slide Number Placeholder 5">
            <a:extLst>
              <a:ext uri="{FF2B5EF4-FFF2-40B4-BE49-F238E27FC236}">
                <a16:creationId xmlns:a16="http://schemas.microsoft.com/office/drawing/2014/main" id="{C03A934F-C817-4C99-A2CF-C763A3F20627}"/>
              </a:ext>
            </a:extLst>
          </p:cNvPr>
          <p:cNvSpPr>
            <a:spLocks noGrp="1"/>
          </p:cNvSpPr>
          <p:nvPr>
            <p:ph type="sldNum" sz="quarter" idx="4"/>
          </p:nvPr>
        </p:nvSpPr>
        <p:spPr>
          <a:xfrm>
            <a:off x="9144000" y="401594"/>
            <a:ext cx="2286000" cy="762000"/>
          </a:xfrm>
          <a:prstGeom prst="rect">
            <a:avLst/>
          </a:prstGeom>
        </p:spPr>
        <p:txBody>
          <a:bodyPr vert="horz" lIns="91440" tIns="45720" rIns="91440" bIns="45720" rtlCol="0" anchor="t" anchorCtr="0"/>
          <a:lstStyle>
            <a:lvl1pPr algn="r">
              <a:defRPr sz="4000">
                <a:solidFill>
                  <a:schemeClr val="tx1"/>
                </a:solidFill>
                <a:latin typeface="+mj-lt"/>
              </a:defRPr>
            </a:lvl1pPr>
          </a:lstStyle>
          <a:p>
            <a:fld id="{D643A852-0206-46AC-B0EB-645612933129}" type="slidenum">
              <a:rPr lang="en-US" smtClean="0"/>
              <a:pPr/>
              <a:t>‹#›</a:t>
            </a:fld>
            <a:endParaRPr lang="en-US" dirty="0"/>
          </a:p>
        </p:txBody>
      </p:sp>
    </p:spTree>
    <p:extLst>
      <p:ext uri="{BB962C8B-B14F-4D97-AF65-F5344CB8AC3E}">
        <p14:creationId xmlns:p14="http://schemas.microsoft.com/office/powerpoint/2010/main" val="461412439"/>
      </p:ext>
    </p:extLst>
  </p:cSld>
  <p:clrMap bg1="dk1" tx1="lt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8.jp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19.png"/><Relationship Id="rId1" Type="http://schemas.openxmlformats.org/officeDocument/2006/relationships/slideLayout" Target="../slideLayouts/slideLayout34.xml"/><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g"/><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g"/><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g"/><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2.png"/><Relationship Id="rId1" Type="http://schemas.openxmlformats.org/officeDocument/2006/relationships/slideLayout" Target="../slideLayouts/slideLayout23.xml"/></Relationships>
</file>

<file path=ppt/slides/_rels/slide2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2.xml"/><Relationship Id="rId4" Type="http://schemas.openxmlformats.org/officeDocument/2006/relationships/image" Target="../media/image7.jpg"/></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image" Target="../media/image10.jpg"/></Relationships>
</file>

<file path=ppt/slides/_rels/slide7.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5ED88E92-14F3-4B58-9E48-1D79E139A89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1999" cy="6861600"/>
            <a:chOff x="1" y="0"/>
            <a:chExt cx="12191999" cy="6861600"/>
          </a:xfrm>
        </p:grpSpPr>
        <p:sp>
          <p:nvSpPr>
            <p:cNvPr id="11" name="Rectangle 10">
              <a:extLst>
                <a:ext uri="{FF2B5EF4-FFF2-40B4-BE49-F238E27FC236}">
                  <a16:creationId xmlns:a16="http://schemas.microsoft.com/office/drawing/2014/main" id="{A6466AE7-32B6-4334-AF41-B9387E6726C5}"/>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6200000">
              <a:off x="1" y="1640114"/>
              <a:ext cx="5217886" cy="5217886"/>
            </a:xfrm>
            <a:prstGeom prst="rect">
              <a:avLst/>
            </a:prstGeom>
            <a:gradFill flip="none" rotWithShape="1">
              <a:gsLst>
                <a:gs pos="0">
                  <a:schemeClr val="accent2">
                    <a:alpha val="60000"/>
                  </a:schemeClr>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12" name="Oval 11">
              <a:extLst>
                <a:ext uri="{FF2B5EF4-FFF2-40B4-BE49-F238E27FC236}">
                  <a16:creationId xmlns:a16="http://schemas.microsoft.com/office/drawing/2014/main" id="{659C09F8-90CD-443F-9AA1-D08C56A605BB}"/>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6384514" y="0"/>
              <a:ext cx="4320000" cy="4320000"/>
            </a:xfrm>
            <a:prstGeom prst="ellipse">
              <a:avLst/>
            </a:prstGeom>
            <a:solidFill>
              <a:schemeClr val="accent3">
                <a:alpha val="96000"/>
              </a:schemeClr>
            </a:solidFill>
            <a:ln>
              <a:noFill/>
            </a:ln>
            <a:effectLst>
              <a:softEdge rad="1016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13" name="Oval 12">
              <a:extLst>
                <a:ext uri="{FF2B5EF4-FFF2-40B4-BE49-F238E27FC236}">
                  <a16:creationId xmlns:a16="http://schemas.microsoft.com/office/drawing/2014/main" id="{DC7304AB-BE7D-45AC-A876-4A24543AE5B3}"/>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6119057" y="1230054"/>
              <a:ext cx="5506886" cy="5506886"/>
            </a:xfrm>
            <a:prstGeom prst="ellipse">
              <a:avLst/>
            </a:prstGeom>
            <a:solidFill>
              <a:schemeClr val="accent2">
                <a:alpha val="60000"/>
              </a:schemeClr>
            </a:solidFill>
            <a:ln>
              <a:noFill/>
            </a:ln>
            <a:effectLst>
              <a:softEdge rad="1270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a:ea typeface="+mn-ea"/>
                <a:cs typeface="+mn-cs"/>
              </a:endParaRPr>
            </a:p>
          </p:txBody>
        </p:sp>
        <p:grpSp>
          <p:nvGrpSpPr>
            <p:cNvPr id="14" name="Group 13">
              <a:extLst>
                <a:ext uri="{FF2B5EF4-FFF2-40B4-BE49-F238E27FC236}">
                  <a16:creationId xmlns:a16="http://schemas.microsoft.com/office/drawing/2014/main" id="{8E11922B-DDB3-46D7-B1BD-C1CCDB3C42E3}"/>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690092" y="0"/>
              <a:ext cx="10800000" cy="6858000"/>
              <a:chOff x="2328000" y="0"/>
              <a:chExt cx="2880000" cy="1440000"/>
            </a:xfrm>
          </p:grpSpPr>
          <p:sp>
            <p:nvSpPr>
              <p:cNvPr id="19" name="Rectangle 18">
                <a:extLst>
                  <a:ext uri="{FF2B5EF4-FFF2-40B4-BE49-F238E27FC236}">
                    <a16:creationId xmlns:a16="http://schemas.microsoft.com/office/drawing/2014/main" id="{C580F8F6-E662-4BCD-AC9C-7E5DDBD5A7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68000" y="0"/>
                <a:ext cx="1440000" cy="144000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20" name="Rectangle 19">
                <a:extLst>
                  <a:ext uri="{FF2B5EF4-FFF2-40B4-BE49-F238E27FC236}">
                    <a16:creationId xmlns:a16="http://schemas.microsoft.com/office/drawing/2014/main" id="{9A333FE5-ADB0-48EE-A1A6-9AA36DA343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2328000" y="0"/>
                <a:ext cx="1440000" cy="144000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grpSp>
        <p:grpSp>
          <p:nvGrpSpPr>
            <p:cNvPr id="15" name="Group 14">
              <a:extLst>
                <a:ext uri="{FF2B5EF4-FFF2-40B4-BE49-F238E27FC236}">
                  <a16:creationId xmlns:a16="http://schemas.microsoft.com/office/drawing/2014/main" id="{0B09CD4F-6DF4-48AA-BD35-23E3F2A643F7}"/>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rot="5400000">
              <a:off x="7048499" y="1714500"/>
              <a:ext cx="6858000" cy="3429000"/>
              <a:chOff x="0" y="0"/>
              <a:chExt cx="2880000" cy="1440000"/>
            </a:xfrm>
          </p:grpSpPr>
          <p:sp>
            <p:nvSpPr>
              <p:cNvPr id="17" name="Rectangle 16">
                <a:extLst>
                  <a:ext uri="{FF2B5EF4-FFF2-40B4-BE49-F238E27FC236}">
                    <a16:creationId xmlns:a16="http://schemas.microsoft.com/office/drawing/2014/main" id="{02223219-ACCC-42F2-A1B4-E3C8C8AB12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44000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18" name="Rectangle 17">
                <a:extLst>
                  <a:ext uri="{FF2B5EF4-FFF2-40B4-BE49-F238E27FC236}">
                    <a16:creationId xmlns:a16="http://schemas.microsoft.com/office/drawing/2014/main" id="{1510B0E9-9BA0-4357-9E04-554C19BAAC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grpSp>
        <p:sp>
          <p:nvSpPr>
            <p:cNvPr id="16" name="Rectangle 15">
              <a:extLst>
                <a:ext uri="{FF2B5EF4-FFF2-40B4-BE49-F238E27FC236}">
                  <a16:creationId xmlns:a16="http://schemas.microsoft.com/office/drawing/2014/main" id="{DF06DA80-525A-4C9E-A441-50630AA772A4}"/>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0800000">
              <a:off x="5602287" y="271887"/>
              <a:ext cx="6589713" cy="6589713"/>
            </a:xfrm>
            <a:prstGeom prst="rect">
              <a:avLst/>
            </a:prstGeom>
            <a:gradFill flip="none" rotWithShape="1">
              <a:gsLst>
                <a:gs pos="0">
                  <a:schemeClr val="accent3"/>
                </a:gs>
                <a:gs pos="60000">
                  <a:schemeClr val="accent3">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grpSp>
      <p:sp>
        <p:nvSpPr>
          <p:cNvPr id="22" name="Rectangle 21">
            <a:extLst>
              <a:ext uri="{FF2B5EF4-FFF2-40B4-BE49-F238E27FC236}">
                <a16:creationId xmlns:a16="http://schemas.microsoft.com/office/drawing/2014/main" id="{E841E027-8E53-4FEB-8605-2124D85731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alpha val="4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a:ea typeface="+mn-ea"/>
              <a:cs typeface="+mn-cs"/>
            </a:endParaRPr>
          </a:p>
        </p:txBody>
      </p:sp>
      <p:pic>
        <p:nvPicPr>
          <p:cNvPr id="5" name="Picture 4" descr="A group of clouds in the sky&#10;&#10;Description automatically generated">
            <a:extLst>
              <a:ext uri="{FF2B5EF4-FFF2-40B4-BE49-F238E27FC236}">
                <a16:creationId xmlns:a16="http://schemas.microsoft.com/office/drawing/2014/main" id="{BFAC4056-9755-8716-3C78-B3AF8D62F13C}"/>
              </a:ext>
            </a:extLst>
          </p:cNvPr>
          <p:cNvPicPr>
            <a:picLocks noChangeAspect="1"/>
          </p:cNvPicPr>
          <p:nvPr/>
        </p:nvPicPr>
        <p:blipFill rotWithShape="1">
          <a:blip r:embed="rId2"/>
          <a:srcRect/>
          <a:stretch/>
        </p:blipFill>
        <p:spPr>
          <a:xfrm>
            <a:off x="20" y="10"/>
            <a:ext cx="12191980" cy="6857990"/>
          </a:xfrm>
          <a:custGeom>
            <a:avLst/>
            <a:gdLst/>
            <a:ahLst/>
            <a:cxnLst/>
            <a:rect l="l" t="t" r="r" b="b"/>
            <a:pathLst>
              <a:path w="12192000" h="6858000">
                <a:moveTo>
                  <a:pt x="0" y="0"/>
                </a:moveTo>
                <a:lnTo>
                  <a:pt x="12192000" y="0"/>
                </a:lnTo>
                <a:lnTo>
                  <a:pt x="12192000" y="6858000"/>
                </a:lnTo>
                <a:lnTo>
                  <a:pt x="0" y="6858000"/>
                </a:lnTo>
                <a:close/>
              </a:path>
            </a:pathLst>
          </a:custGeom>
        </p:spPr>
      </p:pic>
      <p:pic>
        <p:nvPicPr>
          <p:cNvPr id="6" name="Picture 5">
            <a:extLst>
              <a:ext uri="{FF2B5EF4-FFF2-40B4-BE49-F238E27FC236}">
                <a16:creationId xmlns:a16="http://schemas.microsoft.com/office/drawing/2014/main" id="{F7F1AD52-19CB-551A-7B6C-9678A1A65DBD}"/>
              </a:ext>
            </a:extLst>
          </p:cNvPr>
          <p:cNvPicPr>
            <a:picLocks noChangeAspect="1"/>
          </p:cNvPicPr>
          <p:nvPr/>
        </p:nvPicPr>
        <p:blipFill rotWithShape="1">
          <a:blip r:embed="rId3"/>
          <a:srcRect l="2424" t="12833" r="2019" b="25836"/>
          <a:stretch/>
        </p:blipFill>
        <p:spPr>
          <a:xfrm>
            <a:off x="157383" y="28193"/>
            <a:ext cx="11877233" cy="1057924"/>
          </a:xfrm>
          <a:prstGeom prst="rect">
            <a:avLst/>
          </a:prstGeom>
        </p:spPr>
      </p:pic>
      <p:sp>
        <p:nvSpPr>
          <p:cNvPr id="7" name="TextBox 6">
            <a:extLst>
              <a:ext uri="{FF2B5EF4-FFF2-40B4-BE49-F238E27FC236}">
                <a16:creationId xmlns:a16="http://schemas.microsoft.com/office/drawing/2014/main" id="{E4253D3C-DC57-DEAE-9F81-FD868222AD50}"/>
              </a:ext>
            </a:extLst>
          </p:cNvPr>
          <p:cNvSpPr txBox="1"/>
          <p:nvPr/>
        </p:nvSpPr>
        <p:spPr>
          <a:xfrm>
            <a:off x="215053" y="4475302"/>
            <a:ext cx="11786110" cy="1815882"/>
          </a:xfrm>
          <a:prstGeom prst="rect">
            <a:avLst/>
          </a:prstGeom>
          <a:solidFill>
            <a:srgbClr val="000000">
              <a:alpha val="50196"/>
            </a:srgbClr>
          </a:solidFill>
        </p:spPr>
        <p:txBody>
          <a:bodyPr wrap="square" rtlCol="0">
            <a:spAutoFit/>
          </a:bodyPr>
          <a:lstStyle/>
          <a:p>
            <a:pPr marL="0" marR="0" lvl="0" indent="0" algn="l" defTabSz="914400" rtl="0" eaLnBrk="1" fontAlgn="auto" latinLnBrk="0" hangingPunct="1">
              <a:lnSpc>
                <a:spcPct val="100000"/>
              </a:lnSpc>
              <a:spcBef>
                <a:spcPts val="0"/>
              </a:spcBef>
              <a:spcAft>
                <a:spcPts val="1800"/>
              </a:spcAft>
              <a:buClrTx/>
              <a:buSzTx/>
              <a:buFontTx/>
              <a:buNone/>
              <a:tabLst/>
              <a:defRPr/>
            </a:pPr>
            <a:r>
              <a:rPr kumimoji="0" lang="en-US" sz="2800" b="0" i="0" u="none" strike="noStrike" kern="1200" cap="none" spc="0" normalizeH="0" baseline="0" noProof="0" dirty="0">
                <a:ln>
                  <a:noFill/>
                </a:ln>
                <a:solidFill>
                  <a:srgbClr val="FFF2CC"/>
                </a:solidFill>
                <a:effectLst/>
                <a:uLnTx/>
                <a:uFillTx/>
                <a:latin typeface="Arial" panose="020B0604020202020204" pitchFamily="34" charset="0"/>
                <a:ea typeface="+mn-ea"/>
                <a:cs typeface="Arial" panose="020B0604020202020204" pitchFamily="34" charset="0"/>
              </a:rPr>
              <a:t>And truly Jesus did many other signs in the presence of His disciples, which are not written in this book; but </a:t>
            </a:r>
            <a:r>
              <a:rPr kumimoji="0" lang="en-US" sz="2800" b="0" i="0" u="sng" strike="noStrike" kern="1200" cap="none" spc="0" normalizeH="0" baseline="0" noProof="0" dirty="0">
                <a:ln>
                  <a:noFill/>
                </a:ln>
                <a:solidFill>
                  <a:srgbClr val="FFF2CC"/>
                </a:solidFill>
                <a:effectLst/>
                <a:uLnTx/>
                <a:uFillTx/>
                <a:latin typeface="Arial" panose="020B0604020202020204" pitchFamily="34" charset="0"/>
                <a:ea typeface="+mn-ea"/>
                <a:cs typeface="Arial" panose="020B0604020202020204" pitchFamily="34" charset="0"/>
              </a:rPr>
              <a:t>these are written that you may believe that Jesus is the Christ</a:t>
            </a:r>
            <a:r>
              <a:rPr kumimoji="0" lang="en-US" sz="2800" b="0" i="0" u="none" strike="noStrike" kern="1200" cap="none" spc="0" normalizeH="0" baseline="0" noProof="0" dirty="0">
                <a:ln>
                  <a:noFill/>
                </a:ln>
                <a:solidFill>
                  <a:srgbClr val="FFF2CC"/>
                </a:solidFill>
                <a:effectLst/>
                <a:uLnTx/>
                <a:uFillTx/>
                <a:latin typeface="Arial" panose="020B0604020202020204" pitchFamily="34" charset="0"/>
                <a:ea typeface="+mn-ea"/>
                <a:cs typeface="Arial" panose="020B0604020202020204" pitchFamily="34" charset="0"/>
              </a:rPr>
              <a:t>, the Son of God, and that believing you may have life in His name (John 20:30-31).</a:t>
            </a:r>
          </a:p>
        </p:txBody>
      </p:sp>
    </p:spTree>
    <p:extLst>
      <p:ext uri="{BB962C8B-B14F-4D97-AF65-F5344CB8AC3E}">
        <p14:creationId xmlns:p14="http://schemas.microsoft.com/office/powerpoint/2010/main" val="4171507573"/>
      </p:ext>
    </p:extLst>
  </p:cSld>
  <p:clrMapOvr>
    <a:masterClrMapping/>
  </p:clrMapOvr>
  <mc:AlternateContent xmlns:mc="http://schemas.openxmlformats.org/markup-compatibility/2006" xmlns:p14="http://schemas.microsoft.com/office/powerpoint/2010/main">
    <mc:Choice Requires="p14">
      <p:transition spd="slow" p14:dur="175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2000" fill="hold"/>
                                        <p:tgtEl>
                                          <p:spTgt spid="7"/>
                                        </p:tgtEl>
                                        <p:attrNameLst>
                                          <p:attrName>ppt_w</p:attrName>
                                        </p:attrNameLst>
                                      </p:cBhvr>
                                      <p:tavLst>
                                        <p:tav tm="0">
                                          <p:val>
                                            <p:strVal val="#ppt_w*0.70"/>
                                          </p:val>
                                        </p:tav>
                                        <p:tav tm="100000">
                                          <p:val>
                                            <p:strVal val="#ppt_w"/>
                                          </p:val>
                                        </p:tav>
                                      </p:tavLst>
                                    </p:anim>
                                    <p:anim calcmode="lin" valueType="num">
                                      <p:cBhvr>
                                        <p:cTn id="8" dur="2000" fill="hold"/>
                                        <p:tgtEl>
                                          <p:spTgt spid="7"/>
                                        </p:tgtEl>
                                        <p:attrNameLst>
                                          <p:attrName>ppt_h</p:attrName>
                                        </p:attrNameLst>
                                      </p:cBhvr>
                                      <p:tavLst>
                                        <p:tav tm="0">
                                          <p:val>
                                            <p:strVal val="#ppt_h"/>
                                          </p:val>
                                        </p:tav>
                                        <p:tav tm="100000">
                                          <p:val>
                                            <p:strVal val="#ppt_h"/>
                                          </p:val>
                                        </p:tav>
                                      </p:tavLst>
                                    </p:anim>
                                    <p:animEffect transition="in" filter="fade">
                                      <p:cBhvr>
                                        <p:cTn id="9"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18" name="Rectangle 4117">
            <a:extLst>
              <a:ext uri="{FF2B5EF4-FFF2-40B4-BE49-F238E27FC236}">
                <a16:creationId xmlns:a16="http://schemas.microsoft.com/office/drawing/2014/main" id="{9E90EB45-EEE9-4563-8179-65EF62AE09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E4E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19" name="Rectangle 4118">
            <a:extLst>
              <a:ext uri="{FF2B5EF4-FFF2-40B4-BE49-F238E27FC236}">
                <a16:creationId xmlns:a16="http://schemas.microsoft.com/office/drawing/2014/main" id="{23D0EF74-AD1E-4FD9-914D-8EC9058EBB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629622F2-617B-EF8F-7334-2C929779A4AB}"/>
              </a:ext>
            </a:extLst>
          </p:cNvPr>
          <p:cNvPicPr>
            <a:picLocks noChangeAspect="1"/>
          </p:cNvPicPr>
          <p:nvPr/>
        </p:nvPicPr>
        <p:blipFill>
          <a:blip r:embed="rId2"/>
          <a:stretch>
            <a:fillRect/>
          </a:stretch>
        </p:blipFill>
        <p:spPr>
          <a:xfrm>
            <a:off x="324612" y="434340"/>
            <a:ext cx="7772400" cy="940659"/>
          </a:xfrm>
          <a:prstGeom prst="rect">
            <a:avLst/>
          </a:prstGeom>
        </p:spPr>
      </p:pic>
      <p:pic>
        <p:nvPicPr>
          <p:cNvPr id="12" name="Picture 11" descr="A black background with white letters&#10;&#10;Description automatically generated">
            <a:extLst>
              <a:ext uri="{FF2B5EF4-FFF2-40B4-BE49-F238E27FC236}">
                <a16:creationId xmlns:a16="http://schemas.microsoft.com/office/drawing/2014/main" id="{D6312896-3927-86EF-6813-39A289BFD12C}"/>
              </a:ext>
            </a:extLst>
          </p:cNvPr>
          <p:cNvPicPr>
            <a:picLocks noChangeAspect="1"/>
          </p:cNvPicPr>
          <p:nvPr/>
        </p:nvPicPr>
        <p:blipFill>
          <a:blip r:embed="rId3"/>
          <a:stretch>
            <a:fillRect/>
          </a:stretch>
        </p:blipFill>
        <p:spPr>
          <a:xfrm>
            <a:off x="5044440" y="980869"/>
            <a:ext cx="6909054" cy="1043877"/>
          </a:xfrm>
          <a:prstGeom prst="rect">
            <a:avLst/>
          </a:prstGeom>
        </p:spPr>
      </p:pic>
      <p:pic>
        <p:nvPicPr>
          <p:cNvPr id="14" name="Picture 13" descr="A person holding a book&#10;&#10;Description automatically generated">
            <a:extLst>
              <a:ext uri="{FF2B5EF4-FFF2-40B4-BE49-F238E27FC236}">
                <a16:creationId xmlns:a16="http://schemas.microsoft.com/office/drawing/2014/main" id="{40575275-4B4D-8DC4-6F4E-F22851B8CC0A}"/>
              </a:ext>
            </a:extLst>
          </p:cNvPr>
          <p:cNvPicPr>
            <a:picLocks noChangeAspect="1"/>
          </p:cNvPicPr>
          <p:nvPr/>
        </p:nvPicPr>
        <p:blipFill rotWithShape="1">
          <a:blip r:embed="rId4"/>
          <a:srcRect l="22400" r="17000"/>
          <a:stretch/>
        </p:blipFill>
        <p:spPr>
          <a:xfrm>
            <a:off x="886252" y="1279744"/>
            <a:ext cx="2125192" cy="1832364"/>
          </a:xfrm>
          <a:prstGeom prst="ellipse">
            <a:avLst/>
          </a:prstGeom>
          <a:ln>
            <a:noFill/>
          </a:ln>
          <a:effectLst>
            <a:softEdge rad="112500"/>
          </a:effectLst>
        </p:spPr>
      </p:pic>
      <p:sp>
        <p:nvSpPr>
          <p:cNvPr id="15" name="TextBox 14">
            <a:extLst>
              <a:ext uri="{FF2B5EF4-FFF2-40B4-BE49-F238E27FC236}">
                <a16:creationId xmlns:a16="http://schemas.microsoft.com/office/drawing/2014/main" id="{A4295A52-1631-D579-C74F-C45E43E0970E}"/>
              </a:ext>
            </a:extLst>
          </p:cNvPr>
          <p:cNvSpPr txBox="1"/>
          <p:nvPr/>
        </p:nvSpPr>
        <p:spPr>
          <a:xfrm>
            <a:off x="6629420" y="1875808"/>
            <a:ext cx="4968220" cy="830997"/>
          </a:xfrm>
          <a:prstGeom prst="rect">
            <a:avLst/>
          </a:prstGeom>
          <a:solidFill>
            <a:srgbClr val="FFFFFF"/>
          </a:solidFill>
        </p:spPr>
        <p:txBody>
          <a:bodyPr wrap="square" rtlCol="0">
            <a:spAutoFit/>
          </a:bodyPr>
          <a:lstStyle/>
          <a:p>
            <a:pPr algn="ctr"/>
            <a:r>
              <a:rPr lang="en-US" sz="2400" b="1" dirty="0">
                <a:latin typeface="Arial" panose="020B0604020202020204" pitchFamily="34" charset="0"/>
                <a:cs typeface="Arial" panose="020B0604020202020204" pitchFamily="34" charset="0"/>
              </a:rPr>
              <a:t>Obey Direct Commands and</a:t>
            </a:r>
          </a:p>
          <a:p>
            <a:pPr algn="ctr"/>
            <a:r>
              <a:rPr lang="en-US" sz="2400" b="1" dirty="0">
                <a:latin typeface="Arial" panose="020B0604020202020204" pitchFamily="34" charset="0"/>
                <a:cs typeface="Arial" panose="020B0604020202020204" pitchFamily="34" charset="0"/>
              </a:rPr>
              <a:t>Respect Expressed Statements</a:t>
            </a:r>
          </a:p>
        </p:txBody>
      </p:sp>
      <p:sp>
        <p:nvSpPr>
          <p:cNvPr id="16" name="TextBox 15">
            <a:extLst>
              <a:ext uri="{FF2B5EF4-FFF2-40B4-BE49-F238E27FC236}">
                <a16:creationId xmlns:a16="http://schemas.microsoft.com/office/drawing/2014/main" id="{E3749735-FC96-81B2-A690-2F7F48928891}"/>
              </a:ext>
            </a:extLst>
          </p:cNvPr>
          <p:cNvSpPr txBox="1"/>
          <p:nvPr/>
        </p:nvSpPr>
        <p:spPr>
          <a:xfrm>
            <a:off x="629412" y="3005615"/>
            <a:ext cx="6000008" cy="3354765"/>
          </a:xfrm>
          <a:prstGeom prst="rect">
            <a:avLst/>
          </a:prstGeom>
          <a:noFill/>
        </p:spPr>
        <p:txBody>
          <a:bodyPr wrap="square" rtlCol="0">
            <a:spAutoFit/>
          </a:bodyPr>
          <a:lstStyle/>
          <a:p>
            <a:pPr>
              <a:spcAft>
                <a:spcPts val="1200"/>
              </a:spcAft>
            </a:pPr>
            <a:r>
              <a:rPr lang="en-US" sz="2400" b="1" dirty="0">
                <a:solidFill>
                  <a:schemeClr val="bg1"/>
                </a:solidFill>
                <a:latin typeface="Arial" panose="020B0604020202020204" pitchFamily="34" charset="0"/>
                <a:cs typeface="Arial" panose="020B0604020202020204" pitchFamily="34" charset="0"/>
              </a:rPr>
              <a:t>Commands to Follow </a:t>
            </a:r>
            <a:r>
              <a:rPr lang="en-US" sz="2400" dirty="0">
                <a:solidFill>
                  <a:schemeClr val="bg1"/>
                </a:solidFill>
                <a:latin typeface="Arial" panose="020B0604020202020204" pitchFamily="34" charset="0"/>
                <a:cs typeface="Arial" panose="020B0604020202020204" pitchFamily="34" charset="0"/>
              </a:rPr>
              <a:t>(1 Cor 11:25), …</a:t>
            </a:r>
            <a:r>
              <a:rPr lang="en-US" sz="2400" u="sng" dirty="0">
                <a:solidFill>
                  <a:schemeClr val="bg1"/>
                </a:solidFill>
                <a:latin typeface="Arial" panose="020B0604020202020204" pitchFamily="34" charset="0"/>
                <a:cs typeface="Arial" panose="020B0604020202020204" pitchFamily="34" charset="0"/>
              </a:rPr>
              <a:t>This do</a:t>
            </a:r>
            <a:r>
              <a:rPr lang="en-US" sz="2400" dirty="0">
                <a:solidFill>
                  <a:schemeClr val="bg1"/>
                </a:solidFill>
                <a:latin typeface="Arial" panose="020B0604020202020204" pitchFamily="34" charset="0"/>
                <a:cs typeface="Arial" panose="020B0604020202020204" pitchFamily="34" charset="0"/>
              </a:rPr>
              <a:t>, as often as you drink it, in remembrance of Me. </a:t>
            </a:r>
          </a:p>
          <a:p>
            <a:pPr>
              <a:spcAft>
                <a:spcPts val="1200"/>
              </a:spcAft>
            </a:pPr>
            <a:r>
              <a:rPr lang="en-US" sz="2400" b="1" dirty="0">
                <a:solidFill>
                  <a:schemeClr val="bg1"/>
                </a:solidFill>
                <a:latin typeface="Arial" panose="020B0604020202020204" pitchFamily="34" charset="0"/>
                <a:cs typeface="Arial" panose="020B0604020202020204" pitchFamily="34" charset="0"/>
              </a:rPr>
              <a:t>Prohibitions to Avoid</a:t>
            </a:r>
            <a:r>
              <a:rPr lang="en-US" sz="2400" dirty="0">
                <a:solidFill>
                  <a:schemeClr val="bg1"/>
                </a:solidFill>
                <a:latin typeface="Arial" panose="020B0604020202020204" pitchFamily="34" charset="0"/>
                <a:cs typeface="Arial" panose="020B0604020202020204" pitchFamily="34" charset="0"/>
              </a:rPr>
              <a:t> (1 Pet 2:11), …</a:t>
            </a:r>
            <a:r>
              <a:rPr lang="en-US" sz="2400" i="0" u="sng" strike="noStrike" dirty="0">
                <a:solidFill>
                  <a:schemeClr val="bg1"/>
                </a:solidFill>
                <a:effectLst/>
                <a:latin typeface="Arial" panose="020B0604020202020204" pitchFamily="34" charset="0"/>
                <a:cs typeface="Arial" panose="020B0604020202020204" pitchFamily="34" charset="0"/>
              </a:rPr>
              <a:t>abstain</a:t>
            </a:r>
            <a:r>
              <a:rPr lang="en-US" sz="2400" i="0" u="none" strike="noStrike" dirty="0">
                <a:solidFill>
                  <a:schemeClr val="bg1"/>
                </a:solidFill>
                <a:effectLst/>
                <a:latin typeface="Arial" panose="020B0604020202020204" pitchFamily="34" charset="0"/>
                <a:cs typeface="Arial" panose="020B0604020202020204" pitchFamily="34" charset="0"/>
              </a:rPr>
              <a:t> from fleshly lusts…</a:t>
            </a:r>
            <a:endParaRPr lang="en-US" sz="2400" dirty="0">
              <a:solidFill>
                <a:schemeClr val="bg1"/>
              </a:solidFill>
              <a:latin typeface="Arial" panose="020B0604020202020204" pitchFamily="34" charset="0"/>
              <a:cs typeface="Arial" panose="020B0604020202020204" pitchFamily="34" charset="0"/>
            </a:endParaRPr>
          </a:p>
          <a:p>
            <a:pPr>
              <a:spcAft>
                <a:spcPts val="1200"/>
              </a:spcAft>
            </a:pPr>
            <a:r>
              <a:rPr lang="en-US" sz="2400" b="1" dirty="0">
                <a:solidFill>
                  <a:schemeClr val="bg1"/>
                </a:solidFill>
                <a:latin typeface="Arial" panose="020B0604020202020204" pitchFamily="34" charset="0"/>
                <a:cs typeface="Arial" panose="020B0604020202020204" pitchFamily="34" charset="0"/>
              </a:rPr>
              <a:t>Statements to Respect </a:t>
            </a:r>
            <a:r>
              <a:rPr lang="en-US" sz="2400" dirty="0">
                <a:solidFill>
                  <a:schemeClr val="bg1"/>
                </a:solidFill>
                <a:latin typeface="Arial" panose="020B0604020202020204" pitchFamily="34" charset="0"/>
                <a:cs typeface="Arial" panose="020B0604020202020204" pitchFamily="34" charset="0"/>
              </a:rPr>
              <a:t>(Mk 16:16), </a:t>
            </a:r>
            <a:r>
              <a:rPr lang="en-US" sz="2400" i="0" u="none" strike="noStrike" dirty="0">
                <a:solidFill>
                  <a:schemeClr val="bg1"/>
                </a:solidFill>
                <a:effectLst/>
                <a:latin typeface="Arial" panose="020B0604020202020204" pitchFamily="34" charset="0"/>
                <a:cs typeface="Arial" panose="020B0604020202020204" pitchFamily="34" charset="0"/>
              </a:rPr>
              <a:t>He who </a:t>
            </a:r>
            <a:r>
              <a:rPr lang="en-US" sz="2400" i="0" u="sng" strike="noStrike" dirty="0">
                <a:solidFill>
                  <a:schemeClr val="bg1"/>
                </a:solidFill>
                <a:effectLst/>
                <a:latin typeface="Arial" panose="020B0604020202020204" pitchFamily="34" charset="0"/>
                <a:cs typeface="Arial" panose="020B0604020202020204" pitchFamily="34" charset="0"/>
              </a:rPr>
              <a:t>believes and is baptized</a:t>
            </a:r>
            <a:r>
              <a:rPr lang="en-US" sz="2400" i="0" strike="noStrike" dirty="0">
                <a:solidFill>
                  <a:schemeClr val="bg1"/>
                </a:solidFill>
                <a:effectLst/>
                <a:latin typeface="Arial" panose="020B0604020202020204" pitchFamily="34" charset="0"/>
                <a:cs typeface="Arial" panose="020B0604020202020204" pitchFamily="34" charset="0"/>
              </a:rPr>
              <a:t> will be saved</a:t>
            </a:r>
            <a:r>
              <a:rPr lang="en-US" sz="2400" dirty="0">
                <a:solidFill>
                  <a:schemeClr val="bg1"/>
                </a:solidFill>
                <a:latin typeface="Arial" panose="020B0604020202020204" pitchFamily="34" charset="0"/>
                <a:cs typeface="Arial" panose="020B0604020202020204" pitchFamily="34" charset="0"/>
              </a:rPr>
              <a:t>…</a:t>
            </a:r>
          </a:p>
        </p:txBody>
      </p:sp>
      <p:sp>
        <p:nvSpPr>
          <p:cNvPr id="17" name="TextBox 16">
            <a:extLst>
              <a:ext uri="{FF2B5EF4-FFF2-40B4-BE49-F238E27FC236}">
                <a16:creationId xmlns:a16="http://schemas.microsoft.com/office/drawing/2014/main" id="{F2884A69-6377-9ED6-3EA3-46A7AED670E4}"/>
              </a:ext>
            </a:extLst>
          </p:cNvPr>
          <p:cNvSpPr txBox="1"/>
          <p:nvPr/>
        </p:nvSpPr>
        <p:spPr>
          <a:xfrm>
            <a:off x="6629420" y="2818053"/>
            <a:ext cx="4968220" cy="830997"/>
          </a:xfrm>
          <a:prstGeom prst="rect">
            <a:avLst/>
          </a:prstGeom>
          <a:solidFill>
            <a:srgbClr val="FFFFFF"/>
          </a:solidFill>
        </p:spPr>
        <p:txBody>
          <a:bodyPr wrap="square" rtlCol="0">
            <a:spAutoFit/>
          </a:bodyPr>
          <a:lstStyle/>
          <a:p>
            <a:pPr algn="ctr"/>
            <a:r>
              <a:rPr lang="en-US" sz="2400" b="1" dirty="0">
                <a:latin typeface="Arial" panose="020B0604020202020204" pitchFamily="34" charset="0"/>
                <a:cs typeface="Arial" panose="020B0604020202020204" pitchFamily="34" charset="0"/>
              </a:rPr>
              <a:t>Respect and emulate</a:t>
            </a:r>
          </a:p>
          <a:p>
            <a:pPr algn="ctr"/>
            <a:r>
              <a:rPr lang="en-US" sz="2400" b="1" dirty="0">
                <a:latin typeface="Arial" panose="020B0604020202020204" pitchFamily="34" charset="0"/>
                <a:cs typeface="Arial" panose="020B0604020202020204" pitchFamily="34" charset="0"/>
              </a:rPr>
              <a:t>positive God approved examples</a:t>
            </a:r>
          </a:p>
        </p:txBody>
      </p:sp>
      <p:sp>
        <p:nvSpPr>
          <p:cNvPr id="18" name="TextBox 17">
            <a:extLst>
              <a:ext uri="{FF2B5EF4-FFF2-40B4-BE49-F238E27FC236}">
                <a16:creationId xmlns:a16="http://schemas.microsoft.com/office/drawing/2014/main" id="{7DE353A5-9079-8C58-D2F2-8AED5CC244DC}"/>
              </a:ext>
            </a:extLst>
          </p:cNvPr>
          <p:cNvSpPr txBox="1"/>
          <p:nvPr/>
        </p:nvSpPr>
        <p:spPr>
          <a:xfrm>
            <a:off x="629412" y="3050457"/>
            <a:ext cx="5882660" cy="3149580"/>
          </a:xfrm>
          <a:prstGeom prst="rect">
            <a:avLst/>
          </a:prstGeom>
          <a:noFill/>
        </p:spPr>
        <p:txBody>
          <a:bodyPr wrap="square" rtlCol="0">
            <a:spAutoFit/>
          </a:bodyPr>
          <a:lstStyle/>
          <a:p>
            <a:pPr>
              <a:spcAft>
                <a:spcPts val="800"/>
              </a:spcAft>
            </a:pPr>
            <a:r>
              <a:rPr lang="en-US" sz="2400" dirty="0">
                <a:solidFill>
                  <a:schemeClr val="bg1"/>
                </a:solidFill>
                <a:latin typeface="Arial" panose="020B0604020202020204" pitchFamily="34" charset="0"/>
                <a:cs typeface="Arial" panose="020B0604020202020204" pitchFamily="34" charset="0"/>
              </a:rPr>
              <a:t>(Phil 3:17), Brethren, join in </a:t>
            </a:r>
            <a:r>
              <a:rPr lang="en-US" sz="2400" b="1" u="sng" dirty="0">
                <a:solidFill>
                  <a:schemeClr val="bg1"/>
                </a:solidFill>
                <a:latin typeface="Arial" panose="020B0604020202020204" pitchFamily="34" charset="0"/>
                <a:cs typeface="Arial" panose="020B0604020202020204" pitchFamily="34" charset="0"/>
              </a:rPr>
              <a:t>following my example</a:t>
            </a:r>
            <a:r>
              <a:rPr lang="en-US" sz="2400" dirty="0">
                <a:solidFill>
                  <a:schemeClr val="bg1"/>
                </a:solidFill>
                <a:latin typeface="Arial" panose="020B0604020202020204" pitchFamily="34" charset="0"/>
                <a:cs typeface="Arial" panose="020B0604020202020204" pitchFamily="34" charset="0"/>
              </a:rPr>
              <a:t>, and note those who so walk, as you have us for a pattern. </a:t>
            </a:r>
          </a:p>
          <a:p>
            <a:r>
              <a:rPr lang="en-US" sz="2400" dirty="0">
                <a:solidFill>
                  <a:schemeClr val="bg1"/>
                </a:solidFill>
                <a:latin typeface="Arial" panose="020B0604020202020204" pitchFamily="34" charset="0"/>
                <a:cs typeface="Arial" panose="020B0604020202020204" pitchFamily="34" charset="0"/>
              </a:rPr>
              <a:t>(1 Cor 11:1-2), </a:t>
            </a:r>
            <a:r>
              <a:rPr lang="en-US" sz="2400" b="1" u="sng" dirty="0">
                <a:solidFill>
                  <a:schemeClr val="bg1"/>
                </a:solidFill>
                <a:latin typeface="Arial" panose="020B0604020202020204" pitchFamily="34" charset="0"/>
                <a:cs typeface="Arial" panose="020B0604020202020204" pitchFamily="34" charset="0"/>
              </a:rPr>
              <a:t>Imitate me, just as I also imitate Christ</a:t>
            </a:r>
            <a:r>
              <a:rPr lang="en-US" sz="2400" dirty="0">
                <a:solidFill>
                  <a:schemeClr val="bg1"/>
                </a:solidFill>
                <a:latin typeface="Arial" panose="020B0604020202020204" pitchFamily="34" charset="0"/>
                <a:cs typeface="Arial" panose="020B0604020202020204" pitchFamily="34" charset="0"/>
              </a:rPr>
              <a:t>. Now I praise you, brethren, that you remember me in all things and </a:t>
            </a:r>
            <a:r>
              <a:rPr lang="en-US" sz="2400" b="1" u="sng" dirty="0">
                <a:solidFill>
                  <a:schemeClr val="bg1"/>
                </a:solidFill>
                <a:latin typeface="Arial" panose="020B0604020202020204" pitchFamily="34" charset="0"/>
                <a:cs typeface="Arial" panose="020B0604020202020204" pitchFamily="34" charset="0"/>
              </a:rPr>
              <a:t>keep the traditions just as I delivered them to you</a:t>
            </a:r>
            <a:r>
              <a:rPr lang="en-US" sz="2400" dirty="0">
                <a:solidFill>
                  <a:schemeClr val="bg1"/>
                </a:solidFill>
                <a:latin typeface="Arial" panose="020B0604020202020204" pitchFamily="34" charset="0"/>
                <a:cs typeface="Arial" panose="020B0604020202020204" pitchFamily="34" charset="0"/>
              </a:rPr>
              <a:t>.</a:t>
            </a:r>
          </a:p>
        </p:txBody>
      </p:sp>
      <p:sp>
        <p:nvSpPr>
          <p:cNvPr id="19" name="TextBox 18">
            <a:extLst>
              <a:ext uri="{FF2B5EF4-FFF2-40B4-BE49-F238E27FC236}">
                <a16:creationId xmlns:a16="http://schemas.microsoft.com/office/drawing/2014/main" id="{AB6434FC-F97F-C3C4-F345-E6B4016D1788}"/>
              </a:ext>
            </a:extLst>
          </p:cNvPr>
          <p:cNvSpPr txBox="1"/>
          <p:nvPr/>
        </p:nvSpPr>
        <p:spPr>
          <a:xfrm>
            <a:off x="6629420" y="3797991"/>
            <a:ext cx="4968220" cy="830997"/>
          </a:xfrm>
          <a:prstGeom prst="rect">
            <a:avLst/>
          </a:prstGeom>
          <a:solidFill>
            <a:srgbClr val="FFFFFF"/>
          </a:solidFill>
        </p:spPr>
        <p:txBody>
          <a:bodyPr wrap="square" rtlCol="0">
            <a:spAutoFit/>
          </a:bodyPr>
          <a:lstStyle/>
          <a:p>
            <a:pPr algn="ctr"/>
            <a:r>
              <a:rPr lang="en-US" sz="2400" b="1" dirty="0">
                <a:latin typeface="Arial" panose="020B0604020202020204" pitchFamily="34" charset="0"/>
                <a:cs typeface="Arial" panose="020B0604020202020204" pitchFamily="34" charset="0"/>
              </a:rPr>
              <a:t>Infer the Necessary Conclusions</a:t>
            </a:r>
          </a:p>
          <a:p>
            <a:pPr algn="ctr"/>
            <a:r>
              <a:rPr lang="en-US" sz="2400" b="1" dirty="0">
                <a:latin typeface="Arial" panose="020B0604020202020204" pitchFamily="34" charset="0"/>
                <a:cs typeface="Arial" panose="020B0604020202020204" pitchFamily="34" charset="0"/>
              </a:rPr>
              <a:t>from available Bible Data</a:t>
            </a:r>
          </a:p>
        </p:txBody>
      </p:sp>
      <p:sp>
        <p:nvSpPr>
          <p:cNvPr id="20" name="TextBox 19">
            <a:extLst>
              <a:ext uri="{FF2B5EF4-FFF2-40B4-BE49-F238E27FC236}">
                <a16:creationId xmlns:a16="http://schemas.microsoft.com/office/drawing/2014/main" id="{62398A1F-E707-3483-33FE-CC656BEAE9DE}"/>
              </a:ext>
            </a:extLst>
          </p:cNvPr>
          <p:cNvSpPr txBox="1"/>
          <p:nvPr/>
        </p:nvSpPr>
        <p:spPr>
          <a:xfrm>
            <a:off x="629412" y="3005615"/>
            <a:ext cx="5882660" cy="3046988"/>
          </a:xfrm>
          <a:prstGeom prst="rect">
            <a:avLst/>
          </a:prstGeom>
          <a:noFill/>
        </p:spPr>
        <p:txBody>
          <a:bodyPr wrap="square" rtlCol="0">
            <a:spAutoFit/>
          </a:bodyPr>
          <a:lstStyle/>
          <a:p>
            <a:pPr>
              <a:spcAft>
                <a:spcPts val="800"/>
              </a:spcAft>
            </a:pPr>
            <a:r>
              <a:rPr lang="en-US" sz="2400" dirty="0">
                <a:solidFill>
                  <a:schemeClr val="bg1"/>
                </a:solidFill>
                <a:latin typeface="Arial" panose="020B0604020202020204" pitchFamily="34" charset="0"/>
                <a:cs typeface="Arial" panose="020B0604020202020204" pitchFamily="34" charset="0"/>
              </a:rPr>
              <a:t>(Heb 7:12-14),  For the priesthood being changed, </a:t>
            </a:r>
            <a:r>
              <a:rPr lang="en-US" sz="2400" b="1" u="sng" dirty="0">
                <a:solidFill>
                  <a:schemeClr val="bg1"/>
                </a:solidFill>
                <a:latin typeface="Arial" panose="020B0604020202020204" pitchFamily="34" charset="0"/>
                <a:cs typeface="Arial" panose="020B0604020202020204" pitchFamily="34" charset="0"/>
              </a:rPr>
              <a:t>of necessity</a:t>
            </a:r>
            <a:r>
              <a:rPr lang="en-US" sz="2400" dirty="0">
                <a:solidFill>
                  <a:schemeClr val="bg1"/>
                </a:solidFill>
                <a:latin typeface="Arial" panose="020B0604020202020204" pitchFamily="34" charset="0"/>
                <a:cs typeface="Arial" panose="020B0604020202020204" pitchFamily="34" charset="0"/>
              </a:rPr>
              <a:t> there is also a change of the law. For He of whom these things are spoken belongs to another tribe, from which no man has officiated at the altar. For </a:t>
            </a:r>
            <a:r>
              <a:rPr lang="en-US" sz="2400" b="1" u="sng" dirty="0">
                <a:solidFill>
                  <a:schemeClr val="bg1"/>
                </a:solidFill>
                <a:latin typeface="Arial" panose="020B0604020202020204" pitchFamily="34" charset="0"/>
                <a:cs typeface="Arial" panose="020B0604020202020204" pitchFamily="34" charset="0"/>
              </a:rPr>
              <a:t>it is evident</a:t>
            </a:r>
            <a:r>
              <a:rPr lang="en-US" sz="2400" dirty="0">
                <a:solidFill>
                  <a:schemeClr val="bg1"/>
                </a:solidFill>
                <a:latin typeface="Arial" panose="020B0604020202020204" pitchFamily="34" charset="0"/>
                <a:cs typeface="Arial" panose="020B0604020202020204" pitchFamily="34" charset="0"/>
              </a:rPr>
              <a:t> that our Lord arose from Judah, of which tribe Moses spoke nothing concerning priesthood. </a:t>
            </a:r>
          </a:p>
        </p:txBody>
      </p:sp>
    </p:spTree>
    <p:extLst>
      <p:ext uri="{BB962C8B-B14F-4D97-AF65-F5344CB8AC3E}">
        <p14:creationId xmlns:p14="http://schemas.microsoft.com/office/powerpoint/2010/main" val="62589349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2000"/>
                                        <p:tgtEl>
                                          <p:spTgt spid="15"/>
                                        </p:tgtEl>
                                      </p:cBhvr>
                                    </p:animEffect>
                                    <p:anim calcmode="lin" valueType="num">
                                      <p:cBhvr>
                                        <p:cTn id="8" dur="2000" fill="hold"/>
                                        <p:tgtEl>
                                          <p:spTgt spid="15"/>
                                        </p:tgtEl>
                                        <p:attrNameLst>
                                          <p:attrName>ppt_x</p:attrName>
                                        </p:attrNameLst>
                                      </p:cBhvr>
                                      <p:tavLst>
                                        <p:tav tm="0">
                                          <p:val>
                                            <p:strVal val="#ppt_x"/>
                                          </p:val>
                                        </p:tav>
                                        <p:tav tm="100000">
                                          <p:val>
                                            <p:strVal val="#ppt_x"/>
                                          </p:val>
                                        </p:tav>
                                      </p:tavLst>
                                    </p:anim>
                                    <p:anim calcmode="lin" valueType="num">
                                      <p:cBhvr>
                                        <p:cTn id="9" dur="2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16">
                                            <p:txEl>
                                              <p:pRg st="0" end="0"/>
                                            </p:txEl>
                                          </p:spTgt>
                                        </p:tgtEl>
                                        <p:attrNameLst>
                                          <p:attrName>style.visibility</p:attrName>
                                        </p:attrNameLst>
                                      </p:cBhvr>
                                      <p:to>
                                        <p:strVal val="visible"/>
                                      </p:to>
                                    </p:set>
                                    <p:anim calcmode="lin" valueType="num">
                                      <p:cBhvr>
                                        <p:cTn id="14" dur="2000" fill="hold"/>
                                        <p:tgtEl>
                                          <p:spTgt spid="16">
                                            <p:txEl>
                                              <p:pRg st="0" end="0"/>
                                            </p:txEl>
                                          </p:spTgt>
                                        </p:tgtEl>
                                        <p:attrNameLst>
                                          <p:attrName>ppt_w</p:attrName>
                                        </p:attrNameLst>
                                      </p:cBhvr>
                                      <p:tavLst>
                                        <p:tav tm="0">
                                          <p:val>
                                            <p:strVal val="#ppt_w*0.70"/>
                                          </p:val>
                                        </p:tav>
                                        <p:tav tm="100000">
                                          <p:val>
                                            <p:strVal val="#ppt_w"/>
                                          </p:val>
                                        </p:tav>
                                      </p:tavLst>
                                    </p:anim>
                                    <p:anim calcmode="lin" valueType="num">
                                      <p:cBhvr>
                                        <p:cTn id="15" dur="2000" fill="hold"/>
                                        <p:tgtEl>
                                          <p:spTgt spid="16">
                                            <p:txEl>
                                              <p:pRg st="0" end="0"/>
                                            </p:txEl>
                                          </p:spTgt>
                                        </p:tgtEl>
                                        <p:attrNameLst>
                                          <p:attrName>ppt_h</p:attrName>
                                        </p:attrNameLst>
                                      </p:cBhvr>
                                      <p:tavLst>
                                        <p:tav tm="0">
                                          <p:val>
                                            <p:strVal val="#ppt_h"/>
                                          </p:val>
                                        </p:tav>
                                        <p:tav tm="100000">
                                          <p:val>
                                            <p:strVal val="#ppt_h"/>
                                          </p:val>
                                        </p:tav>
                                      </p:tavLst>
                                    </p:anim>
                                    <p:animEffect transition="in" filter="fade">
                                      <p:cBhvr>
                                        <p:cTn id="16" dur="2000"/>
                                        <p:tgtEl>
                                          <p:spTgt spid="16">
                                            <p:txEl>
                                              <p:pRg st="0" end="0"/>
                                            </p:txEl>
                                          </p:spTgt>
                                        </p:tgtEl>
                                      </p:cBhvr>
                                    </p:animEffect>
                                  </p:childTnLst>
                                </p:cTn>
                              </p:par>
                              <p:par>
                                <p:cTn id="17" presetID="55" presetClass="entr" presetSubtype="0" fill="hold" grpId="0" nodeType="withEffect">
                                  <p:stCondLst>
                                    <p:cond delay="0"/>
                                  </p:stCondLst>
                                  <p:childTnLst>
                                    <p:set>
                                      <p:cBhvr>
                                        <p:cTn id="18" dur="1" fill="hold">
                                          <p:stCondLst>
                                            <p:cond delay="0"/>
                                          </p:stCondLst>
                                        </p:cTn>
                                        <p:tgtEl>
                                          <p:spTgt spid="16">
                                            <p:txEl>
                                              <p:pRg st="1" end="1"/>
                                            </p:txEl>
                                          </p:spTgt>
                                        </p:tgtEl>
                                        <p:attrNameLst>
                                          <p:attrName>style.visibility</p:attrName>
                                        </p:attrNameLst>
                                      </p:cBhvr>
                                      <p:to>
                                        <p:strVal val="visible"/>
                                      </p:to>
                                    </p:set>
                                    <p:anim calcmode="lin" valueType="num">
                                      <p:cBhvr>
                                        <p:cTn id="19" dur="2000" fill="hold"/>
                                        <p:tgtEl>
                                          <p:spTgt spid="16">
                                            <p:txEl>
                                              <p:pRg st="1" end="1"/>
                                            </p:txEl>
                                          </p:spTgt>
                                        </p:tgtEl>
                                        <p:attrNameLst>
                                          <p:attrName>ppt_w</p:attrName>
                                        </p:attrNameLst>
                                      </p:cBhvr>
                                      <p:tavLst>
                                        <p:tav tm="0">
                                          <p:val>
                                            <p:strVal val="#ppt_w*0.70"/>
                                          </p:val>
                                        </p:tav>
                                        <p:tav tm="100000">
                                          <p:val>
                                            <p:strVal val="#ppt_w"/>
                                          </p:val>
                                        </p:tav>
                                      </p:tavLst>
                                    </p:anim>
                                    <p:anim calcmode="lin" valueType="num">
                                      <p:cBhvr>
                                        <p:cTn id="20" dur="2000" fill="hold"/>
                                        <p:tgtEl>
                                          <p:spTgt spid="16">
                                            <p:txEl>
                                              <p:pRg st="1" end="1"/>
                                            </p:txEl>
                                          </p:spTgt>
                                        </p:tgtEl>
                                        <p:attrNameLst>
                                          <p:attrName>ppt_h</p:attrName>
                                        </p:attrNameLst>
                                      </p:cBhvr>
                                      <p:tavLst>
                                        <p:tav tm="0">
                                          <p:val>
                                            <p:strVal val="#ppt_h"/>
                                          </p:val>
                                        </p:tav>
                                        <p:tav tm="100000">
                                          <p:val>
                                            <p:strVal val="#ppt_h"/>
                                          </p:val>
                                        </p:tav>
                                      </p:tavLst>
                                    </p:anim>
                                    <p:animEffect transition="in" filter="fade">
                                      <p:cBhvr>
                                        <p:cTn id="21" dur="2000"/>
                                        <p:tgtEl>
                                          <p:spTgt spid="16">
                                            <p:txEl>
                                              <p:pRg st="1" end="1"/>
                                            </p:txEl>
                                          </p:spTgt>
                                        </p:tgtEl>
                                      </p:cBhvr>
                                    </p:animEffect>
                                  </p:childTnLst>
                                </p:cTn>
                              </p:par>
                            </p:childTnLst>
                          </p:cTn>
                        </p:par>
                        <p:par>
                          <p:cTn id="22" fill="hold">
                            <p:stCondLst>
                              <p:cond delay="2000"/>
                            </p:stCondLst>
                            <p:childTnLst>
                              <p:par>
                                <p:cTn id="23" presetID="55" presetClass="entr" presetSubtype="0" fill="hold" grpId="0" nodeType="afterEffect">
                                  <p:stCondLst>
                                    <p:cond delay="0"/>
                                  </p:stCondLst>
                                  <p:childTnLst>
                                    <p:set>
                                      <p:cBhvr>
                                        <p:cTn id="24" dur="1" fill="hold">
                                          <p:stCondLst>
                                            <p:cond delay="0"/>
                                          </p:stCondLst>
                                        </p:cTn>
                                        <p:tgtEl>
                                          <p:spTgt spid="16">
                                            <p:txEl>
                                              <p:pRg st="2" end="2"/>
                                            </p:txEl>
                                          </p:spTgt>
                                        </p:tgtEl>
                                        <p:attrNameLst>
                                          <p:attrName>style.visibility</p:attrName>
                                        </p:attrNameLst>
                                      </p:cBhvr>
                                      <p:to>
                                        <p:strVal val="visible"/>
                                      </p:to>
                                    </p:set>
                                    <p:anim calcmode="lin" valueType="num">
                                      <p:cBhvr>
                                        <p:cTn id="25" dur="2000" fill="hold"/>
                                        <p:tgtEl>
                                          <p:spTgt spid="16">
                                            <p:txEl>
                                              <p:pRg st="2" end="2"/>
                                            </p:txEl>
                                          </p:spTgt>
                                        </p:tgtEl>
                                        <p:attrNameLst>
                                          <p:attrName>ppt_w</p:attrName>
                                        </p:attrNameLst>
                                      </p:cBhvr>
                                      <p:tavLst>
                                        <p:tav tm="0">
                                          <p:val>
                                            <p:strVal val="#ppt_w*0.70"/>
                                          </p:val>
                                        </p:tav>
                                        <p:tav tm="100000">
                                          <p:val>
                                            <p:strVal val="#ppt_w"/>
                                          </p:val>
                                        </p:tav>
                                      </p:tavLst>
                                    </p:anim>
                                    <p:anim calcmode="lin" valueType="num">
                                      <p:cBhvr>
                                        <p:cTn id="26" dur="2000" fill="hold"/>
                                        <p:tgtEl>
                                          <p:spTgt spid="16">
                                            <p:txEl>
                                              <p:pRg st="2" end="2"/>
                                            </p:txEl>
                                          </p:spTgt>
                                        </p:tgtEl>
                                        <p:attrNameLst>
                                          <p:attrName>ppt_h</p:attrName>
                                        </p:attrNameLst>
                                      </p:cBhvr>
                                      <p:tavLst>
                                        <p:tav tm="0">
                                          <p:val>
                                            <p:strVal val="#ppt_h"/>
                                          </p:val>
                                        </p:tav>
                                        <p:tav tm="100000">
                                          <p:val>
                                            <p:strVal val="#ppt_h"/>
                                          </p:val>
                                        </p:tav>
                                      </p:tavLst>
                                    </p:anim>
                                    <p:animEffect transition="in" filter="fade">
                                      <p:cBhvr>
                                        <p:cTn id="27" dur="2000"/>
                                        <p:tgtEl>
                                          <p:spTgt spid="16">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xit" presetSubtype="21" fill="hold" grpId="1" nodeType="clickEffect">
                                  <p:stCondLst>
                                    <p:cond delay="0"/>
                                  </p:stCondLst>
                                  <p:childTnLst>
                                    <p:animEffect transition="out" filter="barn(inVertical)">
                                      <p:cBhvr>
                                        <p:cTn id="31" dur="1000"/>
                                        <p:tgtEl>
                                          <p:spTgt spid="16">
                                            <p:txEl>
                                              <p:pRg st="0" end="0"/>
                                            </p:txEl>
                                          </p:spTgt>
                                        </p:tgtEl>
                                      </p:cBhvr>
                                    </p:animEffect>
                                    <p:set>
                                      <p:cBhvr>
                                        <p:cTn id="32" dur="1" fill="hold">
                                          <p:stCondLst>
                                            <p:cond delay="999"/>
                                          </p:stCondLst>
                                        </p:cTn>
                                        <p:tgtEl>
                                          <p:spTgt spid="16">
                                            <p:txEl>
                                              <p:pRg st="0" end="0"/>
                                            </p:txEl>
                                          </p:spTgt>
                                        </p:tgtEl>
                                        <p:attrNameLst>
                                          <p:attrName>style.visibility</p:attrName>
                                        </p:attrNameLst>
                                      </p:cBhvr>
                                      <p:to>
                                        <p:strVal val="hidden"/>
                                      </p:to>
                                    </p:set>
                                  </p:childTnLst>
                                </p:cTn>
                              </p:par>
                              <p:par>
                                <p:cTn id="33" presetID="16" presetClass="exit" presetSubtype="21" fill="hold" grpId="1" nodeType="withEffect">
                                  <p:stCondLst>
                                    <p:cond delay="0"/>
                                  </p:stCondLst>
                                  <p:childTnLst>
                                    <p:animEffect transition="out" filter="barn(inVertical)">
                                      <p:cBhvr>
                                        <p:cTn id="34" dur="1000"/>
                                        <p:tgtEl>
                                          <p:spTgt spid="16">
                                            <p:txEl>
                                              <p:pRg st="1" end="1"/>
                                            </p:txEl>
                                          </p:spTgt>
                                        </p:tgtEl>
                                      </p:cBhvr>
                                    </p:animEffect>
                                    <p:set>
                                      <p:cBhvr>
                                        <p:cTn id="35" dur="1" fill="hold">
                                          <p:stCondLst>
                                            <p:cond delay="999"/>
                                          </p:stCondLst>
                                        </p:cTn>
                                        <p:tgtEl>
                                          <p:spTgt spid="16">
                                            <p:txEl>
                                              <p:pRg st="1" end="1"/>
                                            </p:txEl>
                                          </p:spTgt>
                                        </p:tgtEl>
                                        <p:attrNameLst>
                                          <p:attrName>style.visibility</p:attrName>
                                        </p:attrNameLst>
                                      </p:cBhvr>
                                      <p:to>
                                        <p:strVal val="hidden"/>
                                      </p:to>
                                    </p:set>
                                  </p:childTnLst>
                                </p:cTn>
                              </p:par>
                              <p:par>
                                <p:cTn id="36" presetID="16" presetClass="exit" presetSubtype="21" fill="hold" grpId="1" nodeType="withEffect">
                                  <p:stCondLst>
                                    <p:cond delay="0"/>
                                  </p:stCondLst>
                                  <p:childTnLst>
                                    <p:animEffect transition="out" filter="barn(inVertical)">
                                      <p:cBhvr>
                                        <p:cTn id="37" dur="1000"/>
                                        <p:tgtEl>
                                          <p:spTgt spid="16">
                                            <p:txEl>
                                              <p:pRg st="2" end="2"/>
                                            </p:txEl>
                                          </p:spTgt>
                                        </p:tgtEl>
                                      </p:cBhvr>
                                    </p:animEffect>
                                    <p:set>
                                      <p:cBhvr>
                                        <p:cTn id="38" dur="1" fill="hold">
                                          <p:stCondLst>
                                            <p:cond delay="999"/>
                                          </p:stCondLst>
                                        </p:cTn>
                                        <p:tgtEl>
                                          <p:spTgt spid="16">
                                            <p:txEl>
                                              <p:pRg st="2" end="2"/>
                                            </p:txEl>
                                          </p:spTgt>
                                        </p:tgtEl>
                                        <p:attrNameLst>
                                          <p:attrName>style.visibility</p:attrName>
                                        </p:attrNameLst>
                                      </p:cBhvr>
                                      <p:to>
                                        <p:strVal val="hidden"/>
                                      </p:to>
                                    </p:set>
                                  </p:childTnLst>
                                </p:cTn>
                              </p:par>
                              <p:par>
                                <p:cTn id="39" presetID="42" presetClass="entr" presetSubtype="0" fill="hold" grpId="0" nodeType="with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fade">
                                      <p:cBhvr>
                                        <p:cTn id="41" dur="2000"/>
                                        <p:tgtEl>
                                          <p:spTgt spid="17"/>
                                        </p:tgtEl>
                                      </p:cBhvr>
                                    </p:animEffect>
                                    <p:anim calcmode="lin" valueType="num">
                                      <p:cBhvr>
                                        <p:cTn id="42" dur="2000" fill="hold"/>
                                        <p:tgtEl>
                                          <p:spTgt spid="17"/>
                                        </p:tgtEl>
                                        <p:attrNameLst>
                                          <p:attrName>ppt_x</p:attrName>
                                        </p:attrNameLst>
                                      </p:cBhvr>
                                      <p:tavLst>
                                        <p:tav tm="0">
                                          <p:val>
                                            <p:strVal val="#ppt_x"/>
                                          </p:val>
                                        </p:tav>
                                        <p:tav tm="100000">
                                          <p:val>
                                            <p:strVal val="#ppt_x"/>
                                          </p:val>
                                        </p:tav>
                                      </p:tavLst>
                                    </p:anim>
                                    <p:anim calcmode="lin" valueType="num">
                                      <p:cBhvr>
                                        <p:cTn id="43" dur="2000" fill="hold"/>
                                        <p:tgtEl>
                                          <p:spTgt spid="17"/>
                                        </p:tgtEl>
                                        <p:attrNameLst>
                                          <p:attrName>ppt_y</p:attrName>
                                        </p:attrNameLst>
                                      </p:cBhvr>
                                      <p:tavLst>
                                        <p:tav tm="0">
                                          <p:val>
                                            <p:strVal val="#ppt_y+.1"/>
                                          </p:val>
                                        </p:tav>
                                        <p:tav tm="100000">
                                          <p:val>
                                            <p:strVal val="#ppt_y"/>
                                          </p:val>
                                        </p:tav>
                                      </p:tavLst>
                                    </p:anim>
                                  </p:childTnLst>
                                </p:cTn>
                              </p:par>
                              <p:par>
                                <p:cTn id="44" presetID="55" presetClass="entr" presetSubtype="0" fill="hold" grpId="0" nodeType="withEffect">
                                  <p:stCondLst>
                                    <p:cond delay="0"/>
                                  </p:stCondLst>
                                  <p:childTnLst>
                                    <p:set>
                                      <p:cBhvr>
                                        <p:cTn id="45" dur="1" fill="hold">
                                          <p:stCondLst>
                                            <p:cond delay="0"/>
                                          </p:stCondLst>
                                        </p:cTn>
                                        <p:tgtEl>
                                          <p:spTgt spid="18">
                                            <p:txEl>
                                              <p:pRg st="0" end="0"/>
                                            </p:txEl>
                                          </p:spTgt>
                                        </p:tgtEl>
                                        <p:attrNameLst>
                                          <p:attrName>style.visibility</p:attrName>
                                        </p:attrNameLst>
                                      </p:cBhvr>
                                      <p:to>
                                        <p:strVal val="visible"/>
                                      </p:to>
                                    </p:set>
                                    <p:anim calcmode="lin" valueType="num">
                                      <p:cBhvr>
                                        <p:cTn id="46" dur="2000" fill="hold"/>
                                        <p:tgtEl>
                                          <p:spTgt spid="18">
                                            <p:txEl>
                                              <p:pRg st="0" end="0"/>
                                            </p:txEl>
                                          </p:spTgt>
                                        </p:tgtEl>
                                        <p:attrNameLst>
                                          <p:attrName>ppt_w</p:attrName>
                                        </p:attrNameLst>
                                      </p:cBhvr>
                                      <p:tavLst>
                                        <p:tav tm="0">
                                          <p:val>
                                            <p:strVal val="#ppt_w*0.70"/>
                                          </p:val>
                                        </p:tav>
                                        <p:tav tm="100000">
                                          <p:val>
                                            <p:strVal val="#ppt_w"/>
                                          </p:val>
                                        </p:tav>
                                      </p:tavLst>
                                    </p:anim>
                                    <p:anim calcmode="lin" valueType="num">
                                      <p:cBhvr>
                                        <p:cTn id="47" dur="2000" fill="hold"/>
                                        <p:tgtEl>
                                          <p:spTgt spid="18">
                                            <p:txEl>
                                              <p:pRg st="0" end="0"/>
                                            </p:txEl>
                                          </p:spTgt>
                                        </p:tgtEl>
                                        <p:attrNameLst>
                                          <p:attrName>ppt_h</p:attrName>
                                        </p:attrNameLst>
                                      </p:cBhvr>
                                      <p:tavLst>
                                        <p:tav tm="0">
                                          <p:val>
                                            <p:strVal val="#ppt_h"/>
                                          </p:val>
                                        </p:tav>
                                        <p:tav tm="100000">
                                          <p:val>
                                            <p:strVal val="#ppt_h"/>
                                          </p:val>
                                        </p:tav>
                                      </p:tavLst>
                                    </p:anim>
                                    <p:animEffect transition="in" filter="fade">
                                      <p:cBhvr>
                                        <p:cTn id="48" dur="2000"/>
                                        <p:tgtEl>
                                          <p:spTgt spid="18">
                                            <p:txEl>
                                              <p:pRg st="0" end="0"/>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55" presetClass="entr" presetSubtype="0" fill="hold" grpId="0" nodeType="clickEffect">
                                  <p:stCondLst>
                                    <p:cond delay="0"/>
                                  </p:stCondLst>
                                  <p:childTnLst>
                                    <p:set>
                                      <p:cBhvr>
                                        <p:cTn id="52" dur="1" fill="hold">
                                          <p:stCondLst>
                                            <p:cond delay="0"/>
                                          </p:stCondLst>
                                        </p:cTn>
                                        <p:tgtEl>
                                          <p:spTgt spid="18">
                                            <p:txEl>
                                              <p:pRg st="1" end="1"/>
                                            </p:txEl>
                                          </p:spTgt>
                                        </p:tgtEl>
                                        <p:attrNameLst>
                                          <p:attrName>style.visibility</p:attrName>
                                        </p:attrNameLst>
                                      </p:cBhvr>
                                      <p:to>
                                        <p:strVal val="visible"/>
                                      </p:to>
                                    </p:set>
                                    <p:anim calcmode="lin" valueType="num">
                                      <p:cBhvr>
                                        <p:cTn id="53" dur="2000" fill="hold"/>
                                        <p:tgtEl>
                                          <p:spTgt spid="18">
                                            <p:txEl>
                                              <p:pRg st="1" end="1"/>
                                            </p:txEl>
                                          </p:spTgt>
                                        </p:tgtEl>
                                        <p:attrNameLst>
                                          <p:attrName>ppt_w</p:attrName>
                                        </p:attrNameLst>
                                      </p:cBhvr>
                                      <p:tavLst>
                                        <p:tav tm="0">
                                          <p:val>
                                            <p:strVal val="#ppt_w*0.70"/>
                                          </p:val>
                                        </p:tav>
                                        <p:tav tm="100000">
                                          <p:val>
                                            <p:strVal val="#ppt_w"/>
                                          </p:val>
                                        </p:tav>
                                      </p:tavLst>
                                    </p:anim>
                                    <p:anim calcmode="lin" valueType="num">
                                      <p:cBhvr>
                                        <p:cTn id="54" dur="2000" fill="hold"/>
                                        <p:tgtEl>
                                          <p:spTgt spid="18">
                                            <p:txEl>
                                              <p:pRg st="1" end="1"/>
                                            </p:txEl>
                                          </p:spTgt>
                                        </p:tgtEl>
                                        <p:attrNameLst>
                                          <p:attrName>ppt_h</p:attrName>
                                        </p:attrNameLst>
                                      </p:cBhvr>
                                      <p:tavLst>
                                        <p:tav tm="0">
                                          <p:val>
                                            <p:strVal val="#ppt_h"/>
                                          </p:val>
                                        </p:tav>
                                        <p:tav tm="100000">
                                          <p:val>
                                            <p:strVal val="#ppt_h"/>
                                          </p:val>
                                        </p:tav>
                                      </p:tavLst>
                                    </p:anim>
                                    <p:animEffect transition="in" filter="fade">
                                      <p:cBhvr>
                                        <p:cTn id="55" dur="2000"/>
                                        <p:tgtEl>
                                          <p:spTgt spid="18">
                                            <p:txEl>
                                              <p:pRg st="1" end="1"/>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xit" presetSubtype="21" fill="hold" grpId="1" nodeType="clickEffect">
                                  <p:stCondLst>
                                    <p:cond delay="0"/>
                                  </p:stCondLst>
                                  <p:childTnLst>
                                    <p:animEffect transition="out" filter="barn(inVertical)">
                                      <p:cBhvr>
                                        <p:cTn id="59" dur="1000"/>
                                        <p:tgtEl>
                                          <p:spTgt spid="18">
                                            <p:txEl>
                                              <p:pRg st="0" end="0"/>
                                            </p:txEl>
                                          </p:spTgt>
                                        </p:tgtEl>
                                      </p:cBhvr>
                                    </p:animEffect>
                                    <p:set>
                                      <p:cBhvr>
                                        <p:cTn id="60" dur="1" fill="hold">
                                          <p:stCondLst>
                                            <p:cond delay="999"/>
                                          </p:stCondLst>
                                        </p:cTn>
                                        <p:tgtEl>
                                          <p:spTgt spid="18">
                                            <p:txEl>
                                              <p:pRg st="0" end="0"/>
                                            </p:txEl>
                                          </p:spTgt>
                                        </p:tgtEl>
                                        <p:attrNameLst>
                                          <p:attrName>style.visibility</p:attrName>
                                        </p:attrNameLst>
                                      </p:cBhvr>
                                      <p:to>
                                        <p:strVal val="hidden"/>
                                      </p:to>
                                    </p:set>
                                  </p:childTnLst>
                                </p:cTn>
                              </p:par>
                              <p:par>
                                <p:cTn id="61" presetID="16" presetClass="exit" presetSubtype="21" fill="hold" grpId="1" nodeType="withEffect">
                                  <p:stCondLst>
                                    <p:cond delay="0"/>
                                  </p:stCondLst>
                                  <p:childTnLst>
                                    <p:animEffect transition="out" filter="barn(inVertical)">
                                      <p:cBhvr>
                                        <p:cTn id="62" dur="1000"/>
                                        <p:tgtEl>
                                          <p:spTgt spid="18">
                                            <p:txEl>
                                              <p:pRg st="1" end="1"/>
                                            </p:txEl>
                                          </p:spTgt>
                                        </p:tgtEl>
                                      </p:cBhvr>
                                    </p:animEffect>
                                    <p:set>
                                      <p:cBhvr>
                                        <p:cTn id="63" dur="1" fill="hold">
                                          <p:stCondLst>
                                            <p:cond delay="999"/>
                                          </p:stCondLst>
                                        </p:cTn>
                                        <p:tgtEl>
                                          <p:spTgt spid="18">
                                            <p:txEl>
                                              <p:pRg st="1" end="1"/>
                                            </p:txEl>
                                          </p:spTgt>
                                        </p:tgtEl>
                                        <p:attrNameLst>
                                          <p:attrName>style.visibility</p:attrName>
                                        </p:attrNameLst>
                                      </p:cBhvr>
                                      <p:to>
                                        <p:strVal val="hidden"/>
                                      </p:to>
                                    </p:set>
                                  </p:childTnLst>
                                </p:cTn>
                              </p:par>
                              <p:par>
                                <p:cTn id="64" presetID="42" presetClass="entr" presetSubtype="0" fill="hold" grpId="0" nodeType="withEffect">
                                  <p:stCondLst>
                                    <p:cond delay="0"/>
                                  </p:stCondLst>
                                  <p:childTnLst>
                                    <p:set>
                                      <p:cBhvr>
                                        <p:cTn id="65" dur="1" fill="hold">
                                          <p:stCondLst>
                                            <p:cond delay="0"/>
                                          </p:stCondLst>
                                        </p:cTn>
                                        <p:tgtEl>
                                          <p:spTgt spid="19"/>
                                        </p:tgtEl>
                                        <p:attrNameLst>
                                          <p:attrName>style.visibility</p:attrName>
                                        </p:attrNameLst>
                                      </p:cBhvr>
                                      <p:to>
                                        <p:strVal val="visible"/>
                                      </p:to>
                                    </p:set>
                                    <p:animEffect transition="in" filter="fade">
                                      <p:cBhvr>
                                        <p:cTn id="66" dur="2000"/>
                                        <p:tgtEl>
                                          <p:spTgt spid="19"/>
                                        </p:tgtEl>
                                      </p:cBhvr>
                                    </p:animEffect>
                                    <p:anim calcmode="lin" valueType="num">
                                      <p:cBhvr>
                                        <p:cTn id="67" dur="2000" fill="hold"/>
                                        <p:tgtEl>
                                          <p:spTgt spid="19"/>
                                        </p:tgtEl>
                                        <p:attrNameLst>
                                          <p:attrName>ppt_x</p:attrName>
                                        </p:attrNameLst>
                                      </p:cBhvr>
                                      <p:tavLst>
                                        <p:tav tm="0">
                                          <p:val>
                                            <p:strVal val="#ppt_x"/>
                                          </p:val>
                                        </p:tav>
                                        <p:tav tm="100000">
                                          <p:val>
                                            <p:strVal val="#ppt_x"/>
                                          </p:val>
                                        </p:tav>
                                      </p:tavLst>
                                    </p:anim>
                                    <p:anim calcmode="lin" valueType="num">
                                      <p:cBhvr>
                                        <p:cTn id="68" dur="2000" fill="hold"/>
                                        <p:tgtEl>
                                          <p:spTgt spid="19"/>
                                        </p:tgtEl>
                                        <p:attrNameLst>
                                          <p:attrName>ppt_y</p:attrName>
                                        </p:attrNameLst>
                                      </p:cBhvr>
                                      <p:tavLst>
                                        <p:tav tm="0">
                                          <p:val>
                                            <p:strVal val="#ppt_y+.1"/>
                                          </p:val>
                                        </p:tav>
                                        <p:tav tm="100000">
                                          <p:val>
                                            <p:strVal val="#ppt_y"/>
                                          </p:val>
                                        </p:tav>
                                      </p:tavLst>
                                    </p:anim>
                                  </p:childTnLst>
                                </p:cTn>
                              </p:par>
                              <p:par>
                                <p:cTn id="69" presetID="55" presetClass="entr" presetSubtype="0" fill="hold" grpId="0" nodeType="withEffect">
                                  <p:stCondLst>
                                    <p:cond delay="0"/>
                                  </p:stCondLst>
                                  <p:childTnLst>
                                    <p:set>
                                      <p:cBhvr>
                                        <p:cTn id="70" dur="1" fill="hold">
                                          <p:stCondLst>
                                            <p:cond delay="0"/>
                                          </p:stCondLst>
                                        </p:cTn>
                                        <p:tgtEl>
                                          <p:spTgt spid="20">
                                            <p:txEl>
                                              <p:pRg st="0" end="0"/>
                                            </p:txEl>
                                          </p:spTgt>
                                        </p:tgtEl>
                                        <p:attrNameLst>
                                          <p:attrName>style.visibility</p:attrName>
                                        </p:attrNameLst>
                                      </p:cBhvr>
                                      <p:to>
                                        <p:strVal val="visible"/>
                                      </p:to>
                                    </p:set>
                                    <p:anim calcmode="lin" valueType="num">
                                      <p:cBhvr>
                                        <p:cTn id="71" dur="2000" fill="hold"/>
                                        <p:tgtEl>
                                          <p:spTgt spid="20">
                                            <p:txEl>
                                              <p:pRg st="0" end="0"/>
                                            </p:txEl>
                                          </p:spTgt>
                                        </p:tgtEl>
                                        <p:attrNameLst>
                                          <p:attrName>ppt_w</p:attrName>
                                        </p:attrNameLst>
                                      </p:cBhvr>
                                      <p:tavLst>
                                        <p:tav tm="0">
                                          <p:val>
                                            <p:strVal val="#ppt_w*0.70"/>
                                          </p:val>
                                        </p:tav>
                                        <p:tav tm="100000">
                                          <p:val>
                                            <p:strVal val="#ppt_w"/>
                                          </p:val>
                                        </p:tav>
                                      </p:tavLst>
                                    </p:anim>
                                    <p:anim calcmode="lin" valueType="num">
                                      <p:cBhvr>
                                        <p:cTn id="72" dur="2000" fill="hold"/>
                                        <p:tgtEl>
                                          <p:spTgt spid="20">
                                            <p:txEl>
                                              <p:pRg st="0" end="0"/>
                                            </p:txEl>
                                          </p:spTgt>
                                        </p:tgtEl>
                                        <p:attrNameLst>
                                          <p:attrName>ppt_h</p:attrName>
                                        </p:attrNameLst>
                                      </p:cBhvr>
                                      <p:tavLst>
                                        <p:tav tm="0">
                                          <p:val>
                                            <p:strVal val="#ppt_h"/>
                                          </p:val>
                                        </p:tav>
                                        <p:tav tm="100000">
                                          <p:val>
                                            <p:strVal val="#ppt_h"/>
                                          </p:val>
                                        </p:tav>
                                      </p:tavLst>
                                    </p:anim>
                                    <p:animEffect transition="in" filter="fade">
                                      <p:cBhvr>
                                        <p:cTn id="73" dur="2000"/>
                                        <p:tgtEl>
                                          <p:spTgt spid="2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uiExpand="1" build="p" bldLvl="5"/>
      <p:bldP spid="16" grpId="1" uiExpand="1" build="allAtOnce"/>
      <p:bldP spid="17" grpId="0" animBg="1"/>
      <p:bldP spid="18" grpId="0" uiExpand="1" build="p" bldLvl="5"/>
      <p:bldP spid="18" grpId="1" build="allAtOnce"/>
      <p:bldP spid="19" grpId="0" animBg="1"/>
      <p:bldP spid="20" grpId="0" uiExpand="1" build="p" bldLvl="5"/>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Slide Background">
            <a:extLst>
              <a:ext uri="{FF2B5EF4-FFF2-40B4-BE49-F238E27FC236}">
                <a16:creationId xmlns:a16="http://schemas.microsoft.com/office/drawing/2014/main" id="{3ECBE1F1-D69B-4AFA-ABD5-8E41720EF6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person pointing at a book&#10;&#10;Description automatically generated">
            <a:extLst>
              <a:ext uri="{FF2B5EF4-FFF2-40B4-BE49-F238E27FC236}">
                <a16:creationId xmlns:a16="http://schemas.microsoft.com/office/drawing/2014/main" id="{38D6E9DD-C7B2-D38A-1281-D7A55CEA8C63}"/>
              </a:ext>
            </a:extLst>
          </p:cNvPr>
          <p:cNvPicPr>
            <a:picLocks noChangeAspect="1"/>
          </p:cNvPicPr>
          <p:nvPr/>
        </p:nvPicPr>
        <p:blipFill rotWithShape="1">
          <a:blip r:embed="rId2"/>
          <a:srcRect l="47060" r="8565"/>
          <a:stretch/>
        </p:blipFill>
        <p:spPr>
          <a:xfrm>
            <a:off x="-1" y="-2"/>
            <a:ext cx="5410198" cy="6858002"/>
          </a:xfrm>
          <a:prstGeom prst="rect">
            <a:avLst/>
          </a:prstGeom>
        </p:spPr>
      </p:pic>
      <p:sp useBgFill="1">
        <p:nvSpPr>
          <p:cNvPr id="14" name="Rectangle 13">
            <a:extLst>
              <a:ext uri="{FF2B5EF4-FFF2-40B4-BE49-F238E27FC236}">
                <a16:creationId xmlns:a16="http://schemas.microsoft.com/office/drawing/2014/main" id="{603A6265-E10C-4B85-9C20-E75FCAF9CC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0197" y="-1"/>
            <a:ext cx="6781802" cy="2286000"/>
          </a:xfrm>
          <a:prstGeom prst="rect">
            <a:avLst/>
          </a:prstGeom>
          <a:ln>
            <a:noFill/>
          </a:ln>
          <a:effectLst>
            <a:outerShdw blurRad="355600" dist="152400" sx="95000" sy="95000" algn="t" rotWithShape="0">
              <a:srgbClr val="000000">
                <a:alpha val="29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6FF86F53-0E12-00B3-39DF-02F728D3EF77}"/>
              </a:ext>
            </a:extLst>
          </p:cNvPr>
          <p:cNvSpPr txBox="1"/>
          <p:nvPr/>
        </p:nvSpPr>
        <p:spPr>
          <a:xfrm>
            <a:off x="5410196" y="-2"/>
            <a:ext cx="6781802" cy="6555641"/>
          </a:xfrm>
          <a:prstGeom prst="rect">
            <a:avLst/>
          </a:prstGeom>
          <a:noFill/>
        </p:spPr>
        <p:txBody>
          <a:bodyPr wrap="square" rtlCol="0">
            <a:spAutoFit/>
          </a:bodyPr>
          <a:lstStyle/>
          <a:p>
            <a:pPr>
              <a:spcAft>
                <a:spcPts val="1200"/>
              </a:spcAft>
            </a:pPr>
            <a:r>
              <a:rPr lang="en-US" sz="2500" dirty="0">
                <a:latin typeface="Arial" panose="020B0604020202020204" pitchFamily="34" charset="0"/>
                <a:cs typeface="Arial" panose="020B0604020202020204" pitchFamily="34" charset="0"/>
              </a:rPr>
              <a:t>“Since many sincere interpreters contend that incidental historical details, which we have considered as examples, have the same authority that commands have, it is appropriate here to ask, </a:t>
            </a:r>
            <a:r>
              <a:rPr lang="en-US" sz="2500" u="sng" dirty="0">
                <a:latin typeface="Arial" panose="020B0604020202020204" pitchFamily="34" charset="0"/>
                <a:cs typeface="Arial" panose="020B0604020202020204" pitchFamily="34" charset="0"/>
              </a:rPr>
              <a:t>which examples are binding</a:t>
            </a:r>
            <a:r>
              <a:rPr lang="en-US" sz="2500" dirty="0">
                <a:latin typeface="Arial" panose="020B0604020202020204" pitchFamily="34" charset="0"/>
                <a:cs typeface="Arial" panose="020B0604020202020204" pitchFamily="34" charset="0"/>
              </a:rPr>
              <a:t>.”</a:t>
            </a:r>
          </a:p>
          <a:p>
            <a:pPr>
              <a:spcAft>
                <a:spcPts val="1200"/>
              </a:spcAft>
            </a:pPr>
            <a:r>
              <a:rPr lang="en-US" sz="2500" dirty="0">
                <a:latin typeface="Arial" panose="020B0604020202020204" pitchFamily="34" charset="0"/>
                <a:cs typeface="Arial" panose="020B0604020202020204" pitchFamily="34" charset="0"/>
              </a:rPr>
              <a:t>One well known &amp; often used N/I preacher said in a sermon: “that believers will never be ‘</a:t>
            </a:r>
            <a:r>
              <a:rPr lang="en-US" sz="2500" u="sng" dirty="0">
                <a:latin typeface="Arial" panose="020B0604020202020204" pitchFamily="34" charset="0"/>
                <a:cs typeface="Arial" panose="020B0604020202020204" pitchFamily="34" charset="0"/>
              </a:rPr>
              <a:t>lined up</a:t>
            </a:r>
            <a:r>
              <a:rPr lang="en-US" sz="2500" dirty="0">
                <a:latin typeface="Arial" panose="020B0604020202020204" pitchFamily="34" charset="0"/>
                <a:cs typeface="Arial" panose="020B0604020202020204" pitchFamily="34" charset="0"/>
              </a:rPr>
              <a:t>’ on which examples are binding.” I ask him if this included Acts 20:7—he refused to answer!</a:t>
            </a:r>
          </a:p>
          <a:p>
            <a:pPr>
              <a:spcAft>
                <a:spcPts val="1200"/>
              </a:spcAft>
            </a:pPr>
            <a:r>
              <a:rPr lang="en-US" sz="2500" dirty="0">
                <a:latin typeface="Arial" panose="020B0604020202020204" pitchFamily="34" charset="0"/>
                <a:cs typeface="Arial" panose="020B0604020202020204" pitchFamily="34" charset="0"/>
              </a:rPr>
              <a:t>In another sermon he asked the audience if they would rather worship with instruments, and, by so doing, offer heartfelt praise—or—would they rather worship w/o instruments but do so ritualistically—w/o engaging the heart?</a:t>
            </a:r>
          </a:p>
        </p:txBody>
      </p:sp>
      <p:pic>
        <p:nvPicPr>
          <p:cNvPr id="7" name="Picture 6" descr="A black and white text&#10;&#10;Description automatically generated">
            <a:extLst>
              <a:ext uri="{FF2B5EF4-FFF2-40B4-BE49-F238E27FC236}">
                <a16:creationId xmlns:a16="http://schemas.microsoft.com/office/drawing/2014/main" id="{B8A54C23-816B-6169-F355-797EE9F595FC}"/>
              </a:ext>
            </a:extLst>
          </p:cNvPr>
          <p:cNvPicPr>
            <a:picLocks noChangeAspect="1"/>
          </p:cNvPicPr>
          <p:nvPr/>
        </p:nvPicPr>
        <p:blipFill rotWithShape="1">
          <a:blip r:embed="rId3"/>
          <a:srcRect l="6349" t="19868" r="7490" b="28476"/>
          <a:stretch/>
        </p:blipFill>
        <p:spPr>
          <a:xfrm>
            <a:off x="37151" y="0"/>
            <a:ext cx="3582030" cy="849630"/>
          </a:xfrm>
          <a:prstGeom prst="rect">
            <a:avLst/>
          </a:prstGeom>
        </p:spPr>
      </p:pic>
    </p:spTree>
    <p:extLst>
      <p:ext uri="{BB962C8B-B14F-4D97-AF65-F5344CB8AC3E}">
        <p14:creationId xmlns:p14="http://schemas.microsoft.com/office/powerpoint/2010/main" val="27448269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p:cTn id="7" dur="2000" fill="hold"/>
                                        <p:tgtEl>
                                          <p:spTgt spid="6">
                                            <p:txEl>
                                              <p:pRg st="0" end="0"/>
                                            </p:txEl>
                                          </p:spTgt>
                                        </p:tgtEl>
                                        <p:attrNameLst>
                                          <p:attrName>ppt_w</p:attrName>
                                        </p:attrNameLst>
                                      </p:cBhvr>
                                      <p:tavLst>
                                        <p:tav tm="0">
                                          <p:val>
                                            <p:strVal val="#ppt_w*0.70"/>
                                          </p:val>
                                        </p:tav>
                                        <p:tav tm="100000">
                                          <p:val>
                                            <p:strVal val="#ppt_w"/>
                                          </p:val>
                                        </p:tav>
                                      </p:tavLst>
                                    </p:anim>
                                    <p:anim calcmode="lin" valueType="num">
                                      <p:cBhvr>
                                        <p:cTn id="8" dur="2000" fill="hold"/>
                                        <p:tgtEl>
                                          <p:spTgt spid="6">
                                            <p:txEl>
                                              <p:pRg st="0" end="0"/>
                                            </p:txEl>
                                          </p:spTgt>
                                        </p:tgtEl>
                                        <p:attrNameLst>
                                          <p:attrName>ppt_h</p:attrName>
                                        </p:attrNameLst>
                                      </p:cBhvr>
                                      <p:tavLst>
                                        <p:tav tm="0">
                                          <p:val>
                                            <p:strVal val="#ppt_h"/>
                                          </p:val>
                                        </p:tav>
                                        <p:tav tm="100000">
                                          <p:val>
                                            <p:strVal val="#ppt_h"/>
                                          </p:val>
                                        </p:tav>
                                      </p:tavLst>
                                    </p:anim>
                                    <p:animEffect transition="in" filter="fade">
                                      <p:cBhvr>
                                        <p:cTn id="9" dur="2000"/>
                                        <p:tgtEl>
                                          <p:spTgt spid="6">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 calcmode="lin" valueType="num">
                                      <p:cBhvr>
                                        <p:cTn id="14" dur="2000" fill="hold"/>
                                        <p:tgtEl>
                                          <p:spTgt spid="6">
                                            <p:txEl>
                                              <p:pRg st="1" end="1"/>
                                            </p:txEl>
                                          </p:spTgt>
                                        </p:tgtEl>
                                        <p:attrNameLst>
                                          <p:attrName>ppt_w</p:attrName>
                                        </p:attrNameLst>
                                      </p:cBhvr>
                                      <p:tavLst>
                                        <p:tav tm="0">
                                          <p:val>
                                            <p:strVal val="#ppt_w*0.70"/>
                                          </p:val>
                                        </p:tav>
                                        <p:tav tm="100000">
                                          <p:val>
                                            <p:strVal val="#ppt_w"/>
                                          </p:val>
                                        </p:tav>
                                      </p:tavLst>
                                    </p:anim>
                                    <p:anim calcmode="lin" valueType="num">
                                      <p:cBhvr>
                                        <p:cTn id="15" dur="2000" fill="hold"/>
                                        <p:tgtEl>
                                          <p:spTgt spid="6">
                                            <p:txEl>
                                              <p:pRg st="1" end="1"/>
                                            </p:txEl>
                                          </p:spTgt>
                                        </p:tgtEl>
                                        <p:attrNameLst>
                                          <p:attrName>ppt_h</p:attrName>
                                        </p:attrNameLst>
                                      </p:cBhvr>
                                      <p:tavLst>
                                        <p:tav tm="0">
                                          <p:val>
                                            <p:strVal val="#ppt_h"/>
                                          </p:val>
                                        </p:tav>
                                        <p:tav tm="100000">
                                          <p:val>
                                            <p:strVal val="#ppt_h"/>
                                          </p:val>
                                        </p:tav>
                                      </p:tavLst>
                                    </p:anim>
                                    <p:animEffect transition="in" filter="fade">
                                      <p:cBhvr>
                                        <p:cTn id="16" dur="2000"/>
                                        <p:tgtEl>
                                          <p:spTgt spid="6">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anim calcmode="lin" valueType="num">
                                      <p:cBhvr>
                                        <p:cTn id="21" dur="2000" fill="hold"/>
                                        <p:tgtEl>
                                          <p:spTgt spid="6">
                                            <p:txEl>
                                              <p:pRg st="2" end="2"/>
                                            </p:txEl>
                                          </p:spTgt>
                                        </p:tgtEl>
                                        <p:attrNameLst>
                                          <p:attrName>ppt_w</p:attrName>
                                        </p:attrNameLst>
                                      </p:cBhvr>
                                      <p:tavLst>
                                        <p:tav tm="0">
                                          <p:val>
                                            <p:strVal val="#ppt_w*0.70"/>
                                          </p:val>
                                        </p:tav>
                                        <p:tav tm="100000">
                                          <p:val>
                                            <p:strVal val="#ppt_w"/>
                                          </p:val>
                                        </p:tav>
                                      </p:tavLst>
                                    </p:anim>
                                    <p:anim calcmode="lin" valueType="num">
                                      <p:cBhvr>
                                        <p:cTn id="22" dur="2000" fill="hold"/>
                                        <p:tgtEl>
                                          <p:spTgt spid="6">
                                            <p:txEl>
                                              <p:pRg st="2" end="2"/>
                                            </p:txEl>
                                          </p:spTgt>
                                        </p:tgtEl>
                                        <p:attrNameLst>
                                          <p:attrName>ppt_h</p:attrName>
                                        </p:attrNameLst>
                                      </p:cBhvr>
                                      <p:tavLst>
                                        <p:tav tm="0">
                                          <p:val>
                                            <p:strVal val="#ppt_h"/>
                                          </p:val>
                                        </p:tav>
                                        <p:tav tm="100000">
                                          <p:val>
                                            <p:strVal val="#ppt_h"/>
                                          </p:val>
                                        </p:tav>
                                      </p:tavLst>
                                    </p:anim>
                                    <p:animEffect transition="in" filter="fade">
                                      <p:cBhvr>
                                        <p:cTn id="23" dur="20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bldLvl="5"/>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B37791B-B040-4694-BFDC-8DD132D86E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Nova Cond"/>
              <a:ea typeface="+mn-ea"/>
              <a:cs typeface="+mn-cs"/>
            </a:endParaRPr>
          </a:p>
        </p:txBody>
      </p:sp>
      <p:pic>
        <p:nvPicPr>
          <p:cNvPr id="4" name="Content Placeholder 4">
            <a:extLst>
              <a:ext uri="{FF2B5EF4-FFF2-40B4-BE49-F238E27FC236}">
                <a16:creationId xmlns:a16="http://schemas.microsoft.com/office/drawing/2014/main" id="{912D3EDF-0D68-B49B-7B14-18EAED159BE2}"/>
              </a:ext>
            </a:extLst>
          </p:cNvPr>
          <p:cNvPicPr>
            <a:picLocks noChangeAspect="1"/>
          </p:cNvPicPr>
          <p:nvPr/>
        </p:nvPicPr>
        <p:blipFill rotWithShape="1">
          <a:blip r:embed="rId2"/>
          <a:srcRect l="50613" r="12117"/>
          <a:stretch/>
        </p:blipFill>
        <p:spPr>
          <a:xfrm>
            <a:off x="7648048" y="-1"/>
            <a:ext cx="4543953" cy="6858002"/>
          </a:xfrm>
          <a:custGeom>
            <a:avLst/>
            <a:gdLst/>
            <a:ahLst/>
            <a:cxnLst/>
            <a:rect l="l" t="t" r="r" b="b"/>
            <a:pathLst>
              <a:path w="4543953" h="6858002">
                <a:moveTo>
                  <a:pt x="248638" y="6438981"/>
                </a:moveTo>
                <a:cubicBezTo>
                  <a:pt x="258140" y="6444077"/>
                  <a:pt x="265617" y="6451650"/>
                  <a:pt x="268569" y="6463841"/>
                </a:cubicBezTo>
                <a:lnTo>
                  <a:pt x="268572" y="6463849"/>
                </a:lnTo>
                <a:lnTo>
                  <a:pt x="279556" y="6508052"/>
                </a:lnTo>
                <a:lnTo>
                  <a:pt x="282367" y="6513012"/>
                </a:lnTo>
                <a:lnTo>
                  <a:pt x="284834" y="6521804"/>
                </a:lnTo>
                <a:lnTo>
                  <a:pt x="301172" y="6546195"/>
                </a:lnTo>
                <a:lnTo>
                  <a:pt x="301172" y="6546194"/>
                </a:lnTo>
                <a:lnTo>
                  <a:pt x="282367" y="6513012"/>
                </a:lnTo>
                <a:lnTo>
                  <a:pt x="268572" y="6463849"/>
                </a:lnTo>
                <a:lnTo>
                  <a:pt x="268569" y="6463840"/>
                </a:lnTo>
                <a:close/>
                <a:moveTo>
                  <a:pt x="332842" y="2836172"/>
                </a:moveTo>
                <a:lnTo>
                  <a:pt x="332842" y="2836173"/>
                </a:lnTo>
                <a:cubicBezTo>
                  <a:pt x="336914" y="2839983"/>
                  <a:pt x="340200" y="2844317"/>
                  <a:pt x="341533" y="2848794"/>
                </a:cubicBezTo>
                <a:cubicBezTo>
                  <a:pt x="348200" y="2870416"/>
                  <a:pt x="356392" y="2892181"/>
                  <a:pt x="361441" y="2914328"/>
                </a:cubicBezTo>
                <a:lnTo>
                  <a:pt x="366072" y="2947863"/>
                </a:lnTo>
                <a:lnTo>
                  <a:pt x="362488" y="2982148"/>
                </a:lnTo>
                <a:cubicBezTo>
                  <a:pt x="354392" y="3014153"/>
                  <a:pt x="350582" y="3045777"/>
                  <a:pt x="350796" y="3077401"/>
                </a:cubicBezTo>
                <a:lnTo>
                  <a:pt x="350796" y="3077402"/>
                </a:lnTo>
                <a:lnTo>
                  <a:pt x="350796" y="3077402"/>
                </a:lnTo>
                <a:cubicBezTo>
                  <a:pt x="351010" y="3109026"/>
                  <a:pt x="355249" y="3140650"/>
                  <a:pt x="363250" y="3172655"/>
                </a:cubicBezTo>
                <a:cubicBezTo>
                  <a:pt x="389159" y="3276481"/>
                  <a:pt x="416591" y="3380306"/>
                  <a:pt x="410877" y="3489468"/>
                </a:cubicBezTo>
                <a:cubicBezTo>
                  <a:pt x="409925" y="3507564"/>
                  <a:pt x="421546" y="3529091"/>
                  <a:pt x="432976" y="3544714"/>
                </a:cubicBezTo>
                <a:cubicBezTo>
                  <a:pt x="438406" y="3552191"/>
                  <a:pt x="442585" y="3557716"/>
                  <a:pt x="445520" y="3562321"/>
                </a:cubicBezTo>
                <a:lnTo>
                  <a:pt x="450598" y="3574408"/>
                </a:lnTo>
                <a:lnTo>
                  <a:pt x="448246" y="3587174"/>
                </a:lnTo>
                <a:cubicBezTo>
                  <a:pt x="446228" y="3592232"/>
                  <a:pt x="442978" y="3598435"/>
                  <a:pt x="438500" y="3606817"/>
                </a:cubicBezTo>
                <a:cubicBezTo>
                  <a:pt x="434118" y="3614819"/>
                  <a:pt x="431452" y="3624725"/>
                  <a:pt x="424974" y="3630632"/>
                </a:cubicBezTo>
                <a:cubicBezTo>
                  <a:pt x="408496" y="3645682"/>
                  <a:pt x="402257" y="3662494"/>
                  <a:pt x="400733" y="3680163"/>
                </a:cubicBezTo>
                <a:lnTo>
                  <a:pt x="400733" y="3680164"/>
                </a:lnTo>
                <a:lnTo>
                  <a:pt x="400733" y="3680164"/>
                </a:lnTo>
                <a:lnTo>
                  <a:pt x="404781" y="3734838"/>
                </a:lnTo>
                <a:lnTo>
                  <a:pt x="404399" y="3754652"/>
                </a:lnTo>
                <a:cubicBezTo>
                  <a:pt x="398399" y="3767130"/>
                  <a:pt x="396447" y="3778655"/>
                  <a:pt x="398042" y="3789776"/>
                </a:cubicBezTo>
                <a:lnTo>
                  <a:pt x="398042" y="3789776"/>
                </a:lnTo>
                <a:lnTo>
                  <a:pt x="398042" y="3789777"/>
                </a:lnTo>
                <a:cubicBezTo>
                  <a:pt x="399638" y="3800897"/>
                  <a:pt x="404781" y="3811614"/>
                  <a:pt x="412973" y="3822473"/>
                </a:cubicBezTo>
                <a:lnTo>
                  <a:pt x="427308" y="3852620"/>
                </a:lnTo>
                <a:lnTo>
                  <a:pt x="426528" y="3868764"/>
                </a:lnTo>
                <a:cubicBezTo>
                  <a:pt x="425070" y="3874229"/>
                  <a:pt x="422307" y="3879766"/>
                  <a:pt x="417925" y="3885338"/>
                </a:cubicBezTo>
                <a:cubicBezTo>
                  <a:pt x="398494" y="3910104"/>
                  <a:pt x="388302" y="3935727"/>
                  <a:pt x="386040" y="3962159"/>
                </a:cubicBezTo>
                <a:lnTo>
                  <a:pt x="386040" y="3962160"/>
                </a:lnTo>
                <a:lnTo>
                  <a:pt x="386040" y="3962160"/>
                </a:lnTo>
                <a:cubicBezTo>
                  <a:pt x="383778" y="3988593"/>
                  <a:pt x="389446" y="4015835"/>
                  <a:pt x="401733" y="4043840"/>
                </a:cubicBezTo>
                <a:lnTo>
                  <a:pt x="416855" y="4103826"/>
                </a:lnTo>
                <a:lnTo>
                  <a:pt x="414887" y="4134256"/>
                </a:lnTo>
                <a:cubicBezTo>
                  <a:pt x="413045" y="4144498"/>
                  <a:pt x="409973" y="4154857"/>
                  <a:pt x="405543" y="4165383"/>
                </a:cubicBezTo>
                <a:cubicBezTo>
                  <a:pt x="402114" y="4173480"/>
                  <a:pt x="401543" y="4182767"/>
                  <a:pt x="401638" y="4192387"/>
                </a:cubicBezTo>
                <a:lnTo>
                  <a:pt x="401638" y="4192388"/>
                </a:lnTo>
                <a:lnTo>
                  <a:pt x="401638" y="4192388"/>
                </a:lnTo>
                <a:lnTo>
                  <a:pt x="401733" y="4221391"/>
                </a:lnTo>
                <a:lnTo>
                  <a:pt x="396017" y="4253014"/>
                </a:lnTo>
                <a:cubicBezTo>
                  <a:pt x="383824" y="4277401"/>
                  <a:pt x="368204" y="4300070"/>
                  <a:pt x="356201" y="4324645"/>
                </a:cubicBezTo>
                <a:cubicBezTo>
                  <a:pt x="350487" y="4336457"/>
                  <a:pt x="347439" y="4350554"/>
                  <a:pt x="347247" y="4363890"/>
                </a:cubicBezTo>
                <a:lnTo>
                  <a:pt x="347247" y="4363891"/>
                </a:lnTo>
                <a:lnTo>
                  <a:pt x="347247" y="4363891"/>
                </a:lnTo>
                <a:cubicBezTo>
                  <a:pt x="346295" y="4403326"/>
                  <a:pt x="346295" y="4442762"/>
                  <a:pt x="348009" y="4482005"/>
                </a:cubicBezTo>
                <a:cubicBezTo>
                  <a:pt x="350677" y="4546777"/>
                  <a:pt x="351249" y="4612501"/>
                  <a:pt x="408019" y="4659175"/>
                </a:cubicBezTo>
                <a:cubicBezTo>
                  <a:pt x="412591" y="4662987"/>
                  <a:pt x="415259" y="4671177"/>
                  <a:pt x="416021" y="4677656"/>
                </a:cubicBezTo>
                <a:cubicBezTo>
                  <a:pt x="419640" y="4707565"/>
                  <a:pt x="420022" y="4738236"/>
                  <a:pt x="425928" y="4767765"/>
                </a:cubicBezTo>
                <a:lnTo>
                  <a:pt x="427237" y="4800483"/>
                </a:lnTo>
                <a:lnTo>
                  <a:pt x="412401" y="4828916"/>
                </a:lnTo>
                <a:cubicBezTo>
                  <a:pt x="395828" y="4846490"/>
                  <a:pt x="384397" y="4866958"/>
                  <a:pt x="382691" y="4889275"/>
                </a:cubicBezTo>
                <a:lnTo>
                  <a:pt x="382691" y="4889275"/>
                </a:lnTo>
                <a:lnTo>
                  <a:pt x="382691" y="4889276"/>
                </a:lnTo>
                <a:cubicBezTo>
                  <a:pt x="382122" y="4896714"/>
                  <a:pt x="382634" y="4904358"/>
                  <a:pt x="384396" y="4912169"/>
                </a:cubicBezTo>
                <a:lnTo>
                  <a:pt x="385799" y="4933805"/>
                </a:lnTo>
                <a:lnTo>
                  <a:pt x="381039" y="4952673"/>
                </a:lnTo>
                <a:cubicBezTo>
                  <a:pt x="376253" y="4964604"/>
                  <a:pt x="368680" y="4975511"/>
                  <a:pt x="360964" y="4987037"/>
                </a:cubicBezTo>
                <a:cubicBezTo>
                  <a:pt x="349725" y="5003801"/>
                  <a:pt x="335627" y="5022852"/>
                  <a:pt x="334485" y="5041521"/>
                </a:cubicBezTo>
                <a:cubicBezTo>
                  <a:pt x="332628" y="5073241"/>
                  <a:pt x="310088" y="5101639"/>
                  <a:pt x="308337" y="5133224"/>
                </a:cubicBezTo>
                <a:lnTo>
                  <a:pt x="308337" y="5133225"/>
                </a:lnTo>
                <a:lnTo>
                  <a:pt x="308337" y="5133225"/>
                </a:lnTo>
                <a:lnTo>
                  <a:pt x="315052" y="5166114"/>
                </a:lnTo>
                <a:lnTo>
                  <a:pt x="314362" y="5172090"/>
                </a:lnTo>
                <a:cubicBezTo>
                  <a:pt x="313481" y="5174400"/>
                  <a:pt x="312290" y="5176876"/>
                  <a:pt x="311814" y="5179067"/>
                </a:cubicBezTo>
                <a:lnTo>
                  <a:pt x="311814" y="5179068"/>
                </a:lnTo>
                <a:lnTo>
                  <a:pt x="311814" y="5179068"/>
                </a:lnTo>
                <a:cubicBezTo>
                  <a:pt x="304574" y="5214122"/>
                  <a:pt x="311624" y="5247079"/>
                  <a:pt x="335437" y="5272797"/>
                </a:cubicBezTo>
                <a:cubicBezTo>
                  <a:pt x="350964" y="5289657"/>
                  <a:pt x="359489" y="5307422"/>
                  <a:pt x="362870" y="5326163"/>
                </a:cubicBezTo>
                <a:lnTo>
                  <a:pt x="364317" y="5355014"/>
                </a:lnTo>
                <a:lnTo>
                  <a:pt x="359440" y="5385384"/>
                </a:lnTo>
                <a:cubicBezTo>
                  <a:pt x="356201" y="5398721"/>
                  <a:pt x="353915" y="5412057"/>
                  <a:pt x="351249" y="5425582"/>
                </a:cubicBezTo>
                <a:cubicBezTo>
                  <a:pt x="347439" y="5443870"/>
                  <a:pt x="343437" y="5462351"/>
                  <a:pt x="339627" y="5480637"/>
                </a:cubicBezTo>
                <a:cubicBezTo>
                  <a:pt x="337722" y="5489497"/>
                  <a:pt x="335151" y="5498832"/>
                  <a:pt x="335103" y="5507667"/>
                </a:cubicBezTo>
                <a:lnTo>
                  <a:pt x="335103" y="5507668"/>
                </a:lnTo>
                <a:lnTo>
                  <a:pt x="335103" y="5507668"/>
                </a:lnTo>
                <a:cubicBezTo>
                  <a:pt x="335056" y="5516503"/>
                  <a:pt x="337532" y="5524837"/>
                  <a:pt x="345723" y="5531694"/>
                </a:cubicBezTo>
                <a:lnTo>
                  <a:pt x="355869" y="5547578"/>
                </a:lnTo>
                <a:lnTo>
                  <a:pt x="346295" y="5562746"/>
                </a:lnTo>
                <a:cubicBezTo>
                  <a:pt x="303622" y="5600467"/>
                  <a:pt x="276951" y="5646189"/>
                  <a:pt x="275047" y="5704483"/>
                </a:cubicBezTo>
                <a:cubicBezTo>
                  <a:pt x="274665" y="5716485"/>
                  <a:pt x="271999" y="5728678"/>
                  <a:pt x="269141" y="5740488"/>
                </a:cubicBezTo>
                <a:cubicBezTo>
                  <a:pt x="267426" y="5747728"/>
                  <a:pt x="265520" y="5756493"/>
                  <a:pt x="260376" y="5760873"/>
                </a:cubicBezTo>
                <a:cubicBezTo>
                  <a:pt x="221133" y="5794974"/>
                  <a:pt x="193890" y="5837457"/>
                  <a:pt x="171981" y="5883751"/>
                </a:cubicBezTo>
                <a:cubicBezTo>
                  <a:pt x="164171" y="5900323"/>
                  <a:pt x="156361" y="5918042"/>
                  <a:pt x="154075" y="5935949"/>
                </a:cubicBezTo>
                <a:lnTo>
                  <a:pt x="154075" y="5935950"/>
                </a:lnTo>
                <a:lnTo>
                  <a:pt x="154075" y="5935950"/>
                </a:lnTo>
                <a:cubicBezTo>
                  <a:pt x="151789" y="5954618"/>
                  <a:pt x="155599" y="5974241"/>
                  <a:pt x="157695" y="5993292"/>
                </a:cubicBezTo>
                <a:cubicBezTo>
                  <a:pt x="158837" y="6004532"/>
                  <a:pt x="158647" y="6017486"/>
                  <a:pt x="164171" y="6026441"/>
                </a:cubicBezTo>
                <a:cubicBezTo>
                  <a:pt x="181508" y="6054826"/>
                  <a:pt x="200176" y="6082259"/>
                  <a:pt x="220371" y="6108739"/>
                </a:cubicBezTo>
                <a:lnTo>
                  <a:pt x="234064" y="6133315"/>
                </a:lnTo>
                <a:lnTo>
                  <a:pt x="230364" y="6143190"/>
                </a:lnTo>
                <a:cubicBezTo>
                  <a:pt x="227813" y="6146732"/>
                  <a:pt x="223895" y="6150697"/>
                  <a:pt x="218465" y="6155602"/>
                </a:cubicBezTo>
                <a:cubicBezTo>
                  <a:pt x="196176" y="6175797"/>
                  <a:pt x="184556" y="6200944"/>
                  <a:pt x="179794" y="6228756"/>
                </a:cubicBezTo>
                <a:cubicBezTo>
                  <a:pt x="172363" y="6272764"/>
                  <a:pt x="166077" y="6317151"/>
                  <a:pt x="162457" y="6361539"/>
                </a:cubicBezTo>
                <a:lnTo>
                  <a:pt x="162457" y="6361540"/>
                </a:lnTo>
                <a:lnTo>
                  <a:pt x="162457" y="6361540"/>
                </a:lnTo>
                <a:lnTo>
                  <a:pt x="162684" y="6365557"/>
                </a:lnTo>
                <a:lnTo>
                  <a:pt x="163946" y="6387910"/>
                </a:lnTo>
                <a:lnTo>
                  <a:pt x="166047" y="6392243"/>
                </a:lnTo>
                <a:lnTo>
                  <a:pt x="173364" y="6407333"/>
                </a:lnTo>
                <a:lnTo>
                  <a:pt x="173364" y="6407332"/>
                </a:lnTo>
                <a:lnTo>
                  <a:pt x="166047" y="6392243"/>
                </a:lnTo>
                <a:lnTo>
                  <a:pt x="163946" y="6387910"/>
                </a:lnTo>
                <a:lnTo>
                  <a:pt x="162684" y="6365557"/>
                </a:lnTo>
                <a:lnTo>
                  <a:pt x="162457" y="6361540"/>
                </a:lnTo>
                <a:lnTo>
                  <a:pt x="179794" y="6228757"/>
                </a:lnTo>
                <a:cubicBezTo>
                  <a:pt x="184556" y="6200945"/>
                  <a:pt x="196176" y="6175798"/>
                  <a:pt x="218465" y="6155603"/>
                </a:cubicBezTo>
                <a:cubicBezTo>
                  <a:pt x="229325" y="6145793"/>
                  <a:pt x="234135" y="6139745"/>
                  <a:pt x="234064" y="6133315"/>
                </a:cubicBezTo>
                <a:lnTo>
                  <a:pt x="234064" y="6133315"/>
                </a:lnTo>
                <a:lnTo>
                  <a:pt x="234064" y="6133314"/>
                </a:lnTo>
                <a:cubicBezTo>
                  <a:pt x="233993" y="6126884"/>
                  <a:pt x="229039" y="6120074"/>
                  <a:pt x="220371" y="6108738"/>
                </a:cubicBezTo>
                <a:cubicBezTo>
                  <a:pt x="200176" y="6082258"/>
                  <a:pt x="181508" y="6054825"/>
                  <a:pt x="164171" y="6026440"/>
                </a:cubicBezTo>
                <a:cubicBezTo>
                  <a:pt x="158647" y="6017485"/>
                  <a:pt x="158837" y="6004531"/>
                  <a:pt x="157695" y="5993291"/>
                </a:cubicBezTo>
                <a:cubicBezTo>
                  <a:pt x="156647" y="5983766"/>
                  <a:pt x="155171" y="5974097"/>
                  <a:pt x="154242" y="5964477"/>
                </a:cubicBezTo>
                <a:lnTo>
                  <a:pt x="154075" y="5935950"/>
                </a:lnTo>
                <a:lnTo>
                  <a:pt x="160957" y="5909351"/>
                </a:lnTo>
                <a:cubicBezTo>
                  <a:pt x="164171" y="5900611"/>
                  <a:pt x="168076" y="5892038"/>
                  <a:pt x="171981" y="5883752"/>
                </a:cubicBezTo>
                <a:cubicBezTo>
                  <a:pt x="193890" y="5837458"/>
                  <a:pt x="221133" y="5794975"/>
                  <a:pt x="260376" y="5760874"/>
                </a:cubicBezTo>
                <a:cubicBezTo>
                  <a:pt x="265520" y="5756494"/>
                  <a:pt x="267426" y="5747729"/>
                  <a:pt x="269141" y="5740489"/>
                </a:cubicBezTo>
                <a:cubicBezTo>
                  <a:pt x="271999" y="5728679"/>
                  <a:pt x="274665" y="5716486"/>
                  <a:pt x="275047" y="5704484"/>
                </a:cubicBezTo>
                <a:cubicBezTo>
                  <a:pt x="276951" y="5646190"/>
                  <a:pt x="303622" y="5600468"/>
                  <a:pt x="346295" y="5562747"/>
                </a:cubicBezTo>
                <a:cubicBezTo>
                  <a:pt x="352392" y="5557318"/>
                  <a:pt x="355774" y="5552508"/>
                  <a:pt x="355869" y="5547579"/>
                </a:cubicBezTo>
                <a:lnTo>
                  <a:pt x="355869" y="5547578"/>
                </a:lnTo>
                <a:lnTo>
                  <a:pt x="355869" y="5547578"/>
                </a:lnTo>
                <a:cubicBezTo>
                  <a:pt x="355964" y="5542649"/>
                  <a:pt x="352773" y="5537600"/>
                  <a:pt x="345723" y="5531693"/>
                </a:cubicBezTo>
                <a:cubicBezTo>
                  <a:pt x="341628" y="5528265"/>
                  <a:pt x="338961" y="5524467"/>
                  <a:pt x="337324" y="5520422"/>
                </a:cubicBezTo>
                <a:lnTo>
                  <a:pt x="335103" y="5507668"/>
                </a:lnTo>
                <a:lnTo>
                  <a:pt x="339627" y="5480638"/>
                </a:lnTo>
                <a:cubicBezTo>
                  <a:pt x="343437" y="5462352"/>
                  <a:pt x="347439" y="5443871"/>
                  <a:pt x="351249" y="5425583"/>
                </a:cubicBezTo>
                <a:cubicBezTo>
                  <a:pt x="353915" y="5412058"/>
                  <a:pt x="356201" y="5398722"/>
                  <a:pt x="359440" y="5385385"/>
                </a:cubicBezTo>
                <a:cubicBezTo>
                  <a:pt x="361965" y="5375003"/>
                  <a:pt x="363668" y="5364883"/>
                  <a:pt x="364317" y="5355015"/>
                </a:cubicBezTo>
                <a:lnTo>
                  <a:pt x="364317" y="5355014"/>
                </a:lnTo>
                <a:lnTo>
                  <a:pt x="364317" y="5355014"/>
                </a:lnTo>
                <a:cubicBezTo>
                  <a:pt x="366264" y="5325412"/>
                  <a:pt x="358727" y="5298086"/>
                  <a:pt x="335437" y="5272796"/>
                </a:cubicBezTo>
                <a:cubicBezTo>
                  <a:pt x="323531" y="5259937"/>
                  <a:pt x="315815" y="5245269"/>
                  <a:pt x="311981" y="5229433"/>
                </a:cubicBezTo>
                <a:lnTo>
                  <a:pt x="311814" y="5179068"/>
                </a:lnTo>
                <a:lnTo>
                  <a:pt x="314362" y="5172091"/>
                </a:lnTo>
                <a:cubicBezTo>
                  <a:pt x="315243" y="5169781"/>
                  <a:pt x="315814" y="5167638"/>
                  <a:pt x="315052" y="5166114"/>
                </a:cubicBezTo>
                <a:lnTo>
                  <a:pt x="315052" y="5166114"/>
                </a:lnTo>
                <a:lnTo>
                  <a:pt x="315052" y="5166113"/>
                </a:lnTo>
                <a:lnTo>
                  <a:pt x="308337" y="5133225"/>
                </a:lnTo>
                <a:lnTo>
                  <a:pt x="315482" y="5102461"/>
                </a:lnTo>
                <a:cubicBezTo>
                  <a:pt x="322817" y="5082339"/>
                  <a:pt x="333247" y="5062669"/>
                  <a:pt x="334485" y="5041522"/>
                </a:cubicBezTo>
                <a:cubicBezTo>
                  <a:pt x="335627" y="5022853"/>
                  <a:pt x="349725" y="5003802"/>
                  <a:pt x="360964" y="4987038"/>
                </a:cubicBezTo>
                <a:cubicBezTo>
                  <a:pt x="372538" y="4969748"/>
                  <a:pt x="383790" y="4953853"/>
                  <a:pt x="385799" y="4933805"/>
                </a:cubicBezTo>
                <a:lnTo>
                  <a:pt x="385799" y="4933805"/>
                </a:lnTo>
                <a:lnTo>
                  <a:pt x="385799" y="4933805"/>
                </a:lnTo>
                <a:cubicBezTo>
                  <a:pt x="386468" y="4927122"/>
                  <a:pt x="386111" y="4919979"/>
                  <a:pt x="384396" y="4912168"/>
                </a:cubicBezTo>
                <a:lnTo>
                  <a:pt x="382691" y="4889275"/>
                </a:lnTo>
                <a:lnTo>
                  <a:pt x="387469" y="4867614"/>
                </a:lnTo>
                <a:cubicBezTo>
                  <a:pt x="392589" y="4853636"/>
                  <a:pt x="401352" y="4840633"/>
                  <a:pt x="412401" y="4828917"/>
                </a:cubicBezTo>
                <a:cubicBezTo>
                  <a:pt x="420784" y="4819964"/>
                  <a:pt x="425356" y="4810581"/>
                  <a:pt x="427237" y="4800484"/>
                </a:cubicBezTo>
                <a:lnTo>
                  <a:pt x="427237" y="4800483"/>
                </a:lnTo>
                <a:lnTo>
                  <a:pt x="427237" y="4800483"/>
                </a:lnTo>
                <a:cubicBezTo>
                  <a:pt x="429119" y="4790386"/>
                  <a:pt x="428309" y="4779575"/>
                  <a:pt x="425928" y="4767764"/>
                </a:cubicBezTo>
                <a:cubicBezTo>
                  <a:pt x="420022" y="4738235"/>
                  <a:pt x="419640" y="4707564"/>
                  <a:pt x="416021" y="4677655"/>
                </a:cubicBezTo>
                <a:cubicBezTo>
                  <a:pt x="415259" y="4671176"/>
                  <a:pt x="412591" y="4662986"/>
                  <a:pt x="408019" y="4659174"/>
                </a:cubicBezTo>
                <a:cubicBezTo>
                  <a:pt x="351249" y="4612500"/>
                  <a:pt x="350677" y="4546776"/>
                  <a:pt x="348009" y="4482004"/>
                </a:cubicBezTo>
                <a:lnTo>
                  <a:pt x="347247" y="4363891"/>
                </a:lnTo>
                <a:lnTo>
                  <a:pt x="356201" y="4324646"/>
                </a:lnTo>
                <a:cubicBezTo>
                  <a:pt x="368204" y="4300071"/>
                  <a:pt x="383824" y="4277402"/>
                  <a:pt x="396017" y="4253015"/>
                </a:cubicBezTo>
                <a:cubicBezTo>
                  <a:pt x="400781" y="4243873"/>
                  <a:pt x="400971" y="4232061"/>
                  <a:pt x="401733" y="4221392"/>
                </a:cubicBezTo>
                <a:lnTo>
                  <a:pt x="401733" y="4221391"/>
                </a:lnTo>
                <a:lnTo>
                  <a:pt x="401733" y="4221391"/>
                </a:lnTo>
                <a:lnTo>
                  <a:pt x="401638" y="4192388"/>
                </a:lnTo>
                <a:lnTo>
                  <a:pt x="405543" y="4165384"/>
                </a:lnTo>
                <a:cubicBezTo>
                  <a:pt x="414402" y="4144333"/>
                  <a:pt x="417831" y="4123948"/>
                  <a:pt x="416855" y="4103826"/>
                </a:cubicBezTo>
                <a:lnTo>
                  <a:pt x="416855" y="4103826"/>
                </a:lnTo>
                <a:lnTo>
                  <a:pt x="416855" y="4103825"/>
                </a:lnTo>
                <a:cubicBezTo>
                  <a:pt x="415879" y="4083702"/>
                  <a:pt x="410497" y="4063842"/>
                  <a:pt x="401733" y="4043839"/>
                </a:cubicBezTo>
                <a:cubicBezTo>
                  <a:pt x="395590" y="4029837"/>
                  <a:pt x="391101" y="4016025"/>
                  <a:pt x="388431" y="4002410"/>
                </a:cubicBezTo>
                <a:lnTo>
                  <a:pt x="386040" y="3962160"/>
                </a:lnTo>
                <a:lnTo>
                  <a:pt x="395544" y="3923125"/>
                </a:lnTo>
                <a:cubicBezTo>
                  <a:pt x="400804" y="3910319"/>
                  <a:pt x="408210" y="3897722"/>
                  <a:pt x="417925" y="3885339"/>
                </a:cubicBezTo>
                <a:cubicBezTo>
                  <a:pt x="426689" y="3874195"/>
                  <a:pt x="428975" y="3863193"/>
                  <a:pt x="427308" y="3852620"/>
                </a:cubicBezTo>
                <a:lnTo>
                  <a:pt x="427308" y="3852620"/>
                </a:lnTo>
                <a:lnTo>
                  <a:pt x="427308" y="3852619"/>
                </a:lnTo>
                <a:cubicBezTo>
                  <a:pt x="425642" y="3842046"/>
                  <a:pt x="420022" y="3831902"/>
                  <a:pt x="412973" y="3822472"/>
                </a:cubicBezTo>
                <a:lnTo>
                  <a:pt x="398042" y="3789776"/>
                </a:lnTo>
                <a:lnTo>
                  <a:pt x="404399" y="3754653"/>
                </a:lnTo>
                <a:cubicBezTo>
                  <a:pt x="407067" y="3749126"/>
                  <a:pt x="405733" y="3741316"/>
                  <a:pt x="404781" y="3734838"/>
                </a:cubicBezTo>
                <a:lnTo>
                  <a:pt x="404781" y="3734838"/>
                </a:lnTo>
                <a:lnTo>
                  <a:pt x="404781" y="3734837"/>
                </a:lnTo>
                <a:lnTo>
                  <a:pt x="400733" y="3680164"/>
                </a:lnTo>
                <a:lnTo>
                  <a:pt x="407246" y="3654416"/>
                </a:lnTo>
                <a:cubicBezTo>
                  <a:pt x="411056" y="3646123"/>
                  <a:pt x="416735" y="3638158"/>
                  <a:pt x="424974" y="3630633"/>
                </a:cubicBezTo>
                <a:cubicBezTo>
                  <a:pt x="431452" y="3624726"/>
                  <a:pt x="434118" y="3614820"/>
                  <a:pt x="438500" y="3606818"/>
                </a:cubicBezTo>
                <a:cubicBezTo>
                  <a:pt x="447455" y="3590054"/>
                  <a:pt x="451503" y="3582005"/>
                  <a:pt x="450598" y="3574409"/>
                </a:cubicBezTo>
                <a:lnTo>
                  <a:pt x="450598" y="3574408"/>
                </a:lnTo>
                <a:lnTo>
                  <a:pt x="450598" y="3574408"/>
                </a:lnTo>
                <a:cubicBezTo>
                  <a:pt x="449693" y="3566811"/>
                  <a:pt x="443835" y="3559668"/>
                  <a:pt x="432976" y="3544713"/>
                </a:cubicBezTo>
                <a:cubicBezTo>
                  <a:pt x="421546" y="3529090"/>
                  <a:pt x="409925" y="3507563"/>
                  <a:pt x="410877" y="3489467"/>
                </a:cubicBezTo>
                <a:cubicBezTo>
                  <a:pt x="416591" y="3380305"/>
                  <a:pt x="389159" y="3276480"/>
                  <a:pt x="363250" y="3172654"/>
                </a:cubicBezTo>
                <a:lnTo>
                  <a:pt x="350796" y="3077402"/>
                </a:lnTo>
                <a:lnTo>
                  <a:pt x="362488" y="2982149"/>
                </a:lnTo>
                <a:cubicBezTo>
                  <a:pt x="365441" y="2970576"/>
                  <a:pt x="366442" y="2959157"/>
                  <a:pt x="366072" y="2947863"/>
                </a:cubicBezTo>
                <a:lnTo>
                  <a:pt x="366072" y="2947863"/>
                </a:lnTo>
                <a:lnTo>
                  <a:pt x="366072" y="2947862"/>
                </a:lnTo>
                <a:cubicBezTo>
                  <a:pt x="364965" y="2913982"/>
                  <a:pt x="351534" y="2881226"/>
                  <a:pt x="341533" y="2848793"/>
                </a:cubicBezTo>
                <a:close/>
                <a:moveTo>
                  <a:pt x="817328" y="1508458"/>
                </a:moveTo>
                <a:lnTo>
                  <a:pt x="845421" y="1596213"/>
                </a:lnTo>
                <a:cubicBezTo>
                  <a:pt x="847898" y="1604978"/>
                  <a:pt x="846373" y="1615836"/>
                  <a:pt x="843517" y="1624980"/>
                </a:cubicBezTo>
                <a:cubicBezTo>
                  <a:pt x="833801" y="1656223"/>
                  <a:pt x="809415" y="1676036"/>
                  <a:pt x="786935" y="1697753"/>
                </a:cubicBezTo>
                <a:cubicBezTo>
                  <a:pt x="777029" y="1707279"/>
                  <a:pt x="769981" y="1720423"/>
                  <a:pt x="764267" y="1733188"/>
                </a:cubicBezTo>
                <a:cubicBezTo>
                  <a:pt x="749595" y="1766335"/>
                  <a:pt x="736452" y="1800246"/>
                  <a:pt x="722546" y="1833775"/>
                </a:cubicBezTo>
                <a:cubicBezTo>
                  <a:pt x="721212" y="1837013"/>
                  <a:pt x="717783" y="1839679"/>
                  <a:pt x="714925" y="1842158"/>
                </a:cubicBezTo>
                <a:cubicBezTo>
                  <a:pt x="684824" y="1866922"/>
                  <a:pt x="654535" y="1891497"/>
                  <a:pt x="624434" y="1916454"/>
                </a:cubicBezTo>
                <a:cubicBezTo>
                  <a:pt x="618720" y="1921216"/>
                  <a:pt x="614528" y="1928076"/>
                  <a:pt x="609004" y="1933219"/>
                </a:cubicBezTo>
                <a:cubicBezTo>
                  <a:pt x="601384" y="1940459"/>
                  <a:pt x="594143" y="1949603"/>
                  <a:pt x="584999" y="1953413"/>
                </a:cubicBezTo>
                <a:cubicBezTo>
                  <a:pt x="556234" y="1965224"/>
                  <a:pt x="543850" y="1987894"/>
                  <a:pt x="538516" y="2016469"/>
                </a:cubicBezTo>
                <a:cubicBezTo>
                  <a:pt x="533563" y="2042570"/>
                  <a:pt x="529371" y="2068669"/>
                  <a:pt x="523657" y="2094578"/>
                </a:cubicBezTo>
                <a:cubicBezTo>
                  <a:pt x="516799" y="2126201"/>
                  <a:pt x="509369" y="2157636"/>
                  <a:pt x="500986" y="2188879"/>
                </a:cubicBezTo>
                <a:cubicBezTo>
                  <a:pt x="497366" y="2202404"/>
                  <a:pt x="493176" y="2216692"/>
                  <a:pt x="485746" y="2228314"/>
                </a:cubicBezTo>
                <a:cubicBezTo>
                  <a:pt x="465171" y="2260890"/>
                  <a:pt x="451265" y="2295753"/>
                  <a:pt x="456789" y="2334044"/>
                </a:cubicBezTo>
                <a:cubicBezTo>
                  <a:pt x="461171" y="2364715"/>
                  <a:pt x="449931" y="2390434"/>
                  <a:pt x="432404" y="2409485"/>
                </a:cubicBezTo>
                <a:cubicBezTo>
                  <a:pt x="416497" y="2426822"/>
                  <a:pt x="410353" y="2444777"/>
                  <a:pt x="409472" y="2463017"/>
                </a:cubicBezTo>
                <a:lnTo>
                  <a:pt x="409472" y="2463018"/>
                </a:lnTo>
                <a:lnTo>
                  <a:pt x="409472" y="2463018"/>
                </a:lnTo>
                <a:cubicBezTo>
                  <a:pt x="408591" y="2481259"/>
                  <a:pt x="412972" y="2499786"/>
                  <a:pt x="418115" y="2518265"/>
                </a:cubicBezTo>
                <a:lnTo>
                  <a:pt x="421759" y="2545007"/>
                </a:lnTo>
                <a:lnTo>
                  <a:pt x="417545" y="2571034"/>
                </a:lnTo>
                <a:cubicBezTo>
                  <a:pt x="405543" y="2612945"/>
                  <a:pt x="372966" y="2640950"/>
                  <a:pt x="344391" y="2668001"/>
                </a:cubicBezTo>
                <a:cubicBezTo>
                  <a:pt x="320006" y="2691054"/>
                  <a:pt x="306290" y="2716963"/>
                  <a:pt x="296001" y="2745348"/>
                </a:cubicBezTo>
                <a:lnTo>
                  <a:pt x="296001" y="2745352"/>
                </a:lnTo>
                <a:lnTo>
                  <a:pt x="289670" y="2770758"/>
                </a:lnTo>
                <a:lnTo>
                  <a:pt x="290080" y="2778006"/>
                </a:lnTo>
                <a:lnTo>
                  <a:pt x="289301" y="2782305"/>
                </a:lnTo>
                <a:lnTo>
                  <a:pt x="290501" y="2785440"/>
                </a:lnTo>
                <a:lnTo>
                  <a:pt x="290929" y="2793023"/>
                </a:lnTo>
                <a:lnTo>
                  <a:pt x="300579" y="2811780"/>
                </a:lnTo>
                <a:lnTo>
                  <a:pt x="300582" y="2811787"/>
                </a:lnTo>
                <a:lnTo>
                  <a:pt x="300583" y="2811787"/>
                </a:lnTo>
                <a:lnTo>
                  <a:pt x="300579" y="2811780"/>
                </a:lnTo>
                <a:lnTo>
                  <a:pt x="290501" y="2785440"/>
                </a:lnTo>
                <a:lnTo>
                  <a:pt x="290080" y="2778006"/>
                </a:lnTo>
                <a:lnTo>
                  <a:pt x="296001" y="2745352"/>
                </a:lnTo>
                <a:lnTo>
                  <a:pt x="296001" y="2745349"/>
                </a:lnTo>
                <a:cubicBezTo>
                  <a:pt x="306290" y="2716964"/>
                  <a:pt x="320006" y="2691055"/>
                  <a:pt x="344391" y="2668002"/>
                </a:cubicBezTo>
                <a:cubicBezTo>
                  <a:pt x="372966" y="2640951"/>
                  <a:pt x="405543" y="2612946"/>
                  <a:pt x="417545" y="2571035"/>
                </a:cubicBezTo>
                <a:cubicBezTo>
                  <a:pt x="420117" y="2561986"/>
                  <a:pt x="421593" y="2553556"/>
                  <a:pt x="421760" y="2545007"/>
                </a:cubicBezTo>
                <a:lnTo>
                  <a:pt x="421759" y="2545007"/>
                </a:lnTo>
                <a:lnTo>
                  <a:pt x="421760" y="2545006"/>
                </a:lnTo>
                <a:cubicBezTo>
                  <a:pt x="421926" y="2536457"/>
                  <a:pt x="420783" y="2527790"/>
                  <a:pt x="418115" y="2518264"/>
                </a:cubicBezTo>
                <a:cubicBezTo>
                  <a:pt x="415544" y="2509025"/>
                  <a:pt x="413163" y="2499773"/>
                  <a:pt x="411535" y="2490551"/>
                </a:cubicBezTo>
                <a:lnTo>
                  <a:pt x="409472" y="2463018"/>
                </a:lnTo>
                <a:lnTo>
                  <a:pt x="415303" y="2435913"/>
                </a:lnTo>
                <a:cubicBezTo>
                  <a:pt x="418938" y="2426977"/>
                  <a:pt x="424451" y="2418154"/>
                  <a:pt x="432404" y="2409486"/>
                </a:cubicBezTo>
                <a:cubicBezTo>
                  <a:pt x="449931" y="2390435"/>
                  <a:pt x="461171" y="2364716"/>
                  <a:pt x="456789" y="2334045"/>
                </a:cubicBezTo>
                <a:cubicBezTo>
                  <a:pt x="451265" y="2295754"/>
                  <a:pt x="465171" y="2260891"/>
                  <a:pt x="485746" y="2228315"/>
                </a:cubicBezTo>
                <a:cubicBezTo>
                  <a:pt x="493176" y="2216693"/>
                  <a:pt x="497366" y="2202405"/>
                  <a:pt x="500986" y="2188880"/>
                </a:cubicBezTo>
                <a:cubicBezTo>
                  <a:pt x="509369" y="2157637"/>
                  <a:pt x="516799" y="2126202"/>
                  <a:pt x="523657" y="2094579"/>
                </a:cubicBezTo>
                <a:cubicBezTo>
                  <a:pt x="529371" y="2068670"/>
                  <a:pt x="533563" y="2042571"/>
                  <a:pt x="538516" y="2016470"/>
                </a:cubicBezTo>
                <a:cubicBezTo>
                  <a:pt x="543850" y="1987895"/>
                  <a:pt x="556234" y="1965225"/>
                  <a:pt x="584999" y="1953414"/>
                </a:cubicBezTo>
                <a:cubicBezTo>
                  <a:pt x="594143" y="1949604"/>
                  <a:pt x="601384" y="1940460"/>
                  <a:pt x="609004" y="1933220"/>
                </a:cubicBezTo>
                <a:cubicBezTo>
                  <a:pt x="614528" y="1928077"/>
                  <a:pt x="618720" y="1921217"/>
                  <a:pt x="624434" y="1916455"/>
                </a:cubicBezTo>
                <a:cubicBezTo>
                  <a:pt x="654535" y="1891498"/>
                  <a:pt x="684824" y="1866923"/>
                  <a:pt x="714925" y="1842159"/>
                </a:cubicBezTo>
                <a:cubicBezTo>
                  <a:pt x="717783" y="1839680"/>
                  <a:pt x="721212" y="1837014"/>
                  <a:pt x="722546" y="1833776"/>
                </a:cubicBezTo>
                <a:cubicBezTo>
                  <a:pt x="736452" y="1800247"/>
                  <a:pt x="749596" y="1766336"/>
                  <a:pt x="764267" y="1733189"/>
                </a:cubicBezTo>
                <a:cubicBezTo>
                  <a:pt x="769981" y="1720424"/>
                  <a:pt x="777029" y="1707280"/>
                  <a:pt x="786936" y="1697754"/>
                </a:cubicBezTo>
                <a:cubicBezTo>
                  <a:pt x="809416" y="1676037"/>
                  <a:pt x="833801" y="1656224"/>
                  <a:pt x="843517" y="1624981"/>
                </a:cubicBezTo>
                <a:cubicBezTo>
                  <a:pt x="846374" y="1615837"/>
                  <a:pt x="847899" y="1604979"/>
                  <a:pt x="845422" y="1596214"/>
                </a:cubicBezTo>
                <a:close/>
                <a:moveTo>
                  <a:pt x="792926" y="1453958"/>
                </a:moveTo>
                <a:lnTo>
                  <a:pt x="798723" y="1459073"/>
                </a:lnTo>
                <a:lnTo>
                  <a:pt x="807941" y="1481572"/>
                </a:lnTo>
                <a:lnTo>
                  <a:pt x="798724" y="1459074"/>
                </a:lnTo>
                <a:lnTo>
                  <a:pt x="798723" y="1459073"/>
                </a:lnTo>
                <a:lnTo>
                  <a:pt x="798723" y="1459073"/>
                </a:lnTo>
                <a:close/>
                <a:moveTo>
                  <a:pt x="779530" y="1268758"/>
                </a:moveTo>
                <a:lnTo>
                  <a:pt x="774363" y="1286069"/>
                </a:lnTo>
                <a:cubicBezTo>
                  <a:pt x="759789" y="1306930"/>
                  <a:pt x="753550" y="1328552"/>
                  <a:pt x="752025" y="1350627"/>
                </a:cubicBezTo>
                <a:lnTo>
                  <a:pt x="757620" y="1413840"/>
                </a:lnTo>
                <a:lnTo>
                  <a:pt x="752026" y="1350628"/>
                </a:lnTo>
                <a:cubicBezTo>
                  <a:pt x="753550" y="1328553"/>
                  <a:pt x="759790" y="1306930"/>
                  <a:pt x="774363" y="1286070"/>
                </a:cubicBezTo>
                <a:cubicBezTo>
                  <a:pt x="777506" y="1281689"/>
                  <a:pt x="779078" y="1275402"/>
                  <a:pt x="779530" y="1268758"/>
                </a:cubicBezTo>
                <a:close/>
                <a:moveTo>
                  <a:pt x="837801" y="773035"/>
                </a:moveTo>
                <a:lnTo>
                  <a:pt x="829801" y="854379"/>
                </a:lnTo>
                <a:cubicBezTo>
                  <a:pt x="827515" y="878956"/>
                  <a:pt x="826753" y="903722"/>
                  <a:pt x="798747" y="915343"/>
                </a:cubicBezTo>
                <a:cubicBezTo>
                  <a:pt x="794365" y="917059"/>
                  <a:pt x="791127" y="922773"/>
                  <a:pt x="788269" y="927155"/>
                </a:cubicBezTo>
                <a:cubicBezTo>
                  <a:pt x="744261" y="994785"/>
                  <a:pt x="745405" y="1030980"/>
                  <a:pt x="791889" y="1097087"/>
                </a:cubicBezTo>
                <a:cubicBezTo>
                  <a:pt x="796651" y="1103945"/>
                  <a:pt x="800081" y="1118613"/>
                  <a:pt x="796271" y="1123185"/>
                </a:cubicBezTo>
                <a:cubicBezTo>
                  <a:pt x="780459" y="1142617"/>
                  <a:pt x="773411" y="1162954"/>
                  <a:pt x="771553" y="1184029"/>
                </a:cubicBezTo>
                <a:cubicBezTo>
                  <a:pt x="773411" y="1162954"/>
                  <a:pt x="780460" y="1142618"/>
                  <a:pt x="796272" y="1123186"/>
                </a:cubicBezTo>
                <a:cubicBezTo>
                  <a:pt x="800082" y="1118614"/>
                  <a:pt x="796652" y="1103946"/>
                  <a:pt x="791890" y="1097088"/>
                </a:cubicBezTo>
                <a:cubicBezTo>
                  <a:pt x="745406" y="1030981"/>
                  <a:pt x="744262" y="994786"/>
                  <a:pt x="788270" y="927156"/>
                </a:cubicBezTo>
                <a:cubicBezTo>
                  <a:pt x="791128" y="922774"/>
                  <a:pt x="794366" y="917060"/>
                  <a:pt x="798748" y="915344"/>
                </a:cubicBezTo>
                <a:cubicBezTo>
                  <a:pt x="826753" y="903723"/>
                  <a:pt x="827515" y="878957"/>
                  <a:pt x="829801" y="854380"/>
                </a:cubicBezTo>
                <a:cubicBezTo>
                  <a:pt x="832277" y="827330"/>
                  <a:pt x="835515" y="800277"/>
                  <a:pt x="837801" y="773036"/>
                </a:cubicBezTo>
                <a:close/>
                <a:moveTo>
                  <a:pt x="782400" y="517851"/>
                </a:moveTo>
                <a:lnTo>
                  <a:pt x="791317" y="556047"/>
                </a:lnTo>
                <a:cubicBezTo>
                  <a:pt x="793413" y="564048"/>
                  <a:pt x="798937" y="572622"/>
                  <a:pt x="797795" y="580050"/>
                </a:cubicBezTo>
                <a:cubicBezTo>
                  <a:pt x="794461" y="601578"/>
                  <a:pt x="796890" y="622201"/>
                  <a:pt x="801176" y="642537"/>
                </a:cubicBezTo>
                <a:lnTo>
                  <a:pt x="813700" y="694928"/>
                </a:lnTo>
                <a:lnTo>
                  <a:pt x="801177" y="642538"/>
                </a:lnTo>
                <a:cubicBezTo>
                  <a:pt x="796891" y="622201"/>
                  <a:pt x="794462" y="601579"/>
                  <a:pt x="797796" y="580051"/>
                </a:cubicBezTo>
                <a:cubicBezTo>
                  <a:pt x="798938" y="572623"/>
                  <a:pt x="793414" y="564049"/>
                  <a:pt x="791318" y="556048"/>
                </a:cubicBezTo>
                <a:close/>
                <a:moveTo>
                  <a:pt x="769105" y="298169"/>
                </a:moveTo>
                <a:lnTo>
                  <a:pt x="783887" y="313533"/>
                </a:lnTo>
                <a:lnTo>
                  <a:pt x="786245" y="324058"/>
                </a:lnTo>
                <a:cubicBezTo>
                  <a:pt x="786031" y="328964"/>
                  <a:pt x="785126" y="334584"/>
                  <a:pt x="784459" y="338870"/>
                </a:cubicBezTo>
                <a:cubicBezTo>
                  <a:pt x="781601" y="357921"/>
                  <a:pt x="774363" y="376781"/>
                  <a:pt x="774553" y="395640"/>
                </a:cubicBezTo>
                <a:lnTo>
                  <a:pt x="778363" y="367328"/>
                </a:lnTo>
                <a:cubicBezTo>
                  <a:pt x="780506" y="357874"/>
                  <a:pt x="783031" y="348396"/>
                  <a:pt x="784460" y="338871"/>
                </a:cubicBezTo>
                <a:cubicBezTo>
                  <a:pt x="785794" y="330299"/>
                  <a:pt x="788080" y="316390"/>
                  <a:pt x="783888" y="313534"/>
                </a:cubicBezTo>
                <a:lnTo>
                  <a:pt x="783887" y="313533"/>
                </a:lnTo>
                <a:lnTo>
                  <a:pt x="783887" y="313533"/>
                </a:lnTo>
                <a:close/>
                <a:moveTo>
                  <a:pt x="761560" y="281568"/>
                </a:moveTo>
                <a:lnTo>
                  <a:pt x="766454" y="295415"/>
                </a:lnTo>
                <a:lnTo>
                  <a:pt x="766455" y="295415"/>
                </a:lnTo>
                <a:close/>
                <a:moveTo>
                  <a:pt x="774880" y="24486"/>
                </a:moveTo>
                <a:lnTo>
                  <a:pt x="777142" y="74129"/>
                </a:lnTo>
                <a:cubicBezTo>
                  <a:pt x="775758" y="100174"/>
                  <a:pt x="771253" y="125876"/>
                  <a:pt x="767023" y="151569"/>
                </a:cubicBezTo>
                <a:lnTo>
                  <a:pt x="766824" y="153388"/>
                </a:lnTo>
                <a:lnTo>
                  <a:pt x="763010" y="177271"/>
                </a:lnTo>
                <a:lnTo>
                  <a:pt x="758551" y="228944"/>
                </a:lnTo>
                <a:lnTo>
                  <a:pt x="758551" y="228948"/>
                </a:lnTo>
                <a:lnTo>
                  <a:pt x="758551" y="228949"/>
                </a:lnTo>
                <a:lnTo>
                  <a:pt x="758551" y="228944"/>
                </a:lnTo>
                <a:lnTo>
                  <a:pt x="766824" y="153388"/>
                </a:lnTo>
                <a:lnTo>
                  <a:pt x="771220" y="125861"/>
                </a:lnTo>
                <a:cubicBezTo>
                  <a:pt x="773910" y="108703"/>
                  <a:pt x="776220" y="91492"/>
                  <a:pt x="777143" y="74129"/>
                </a:cubicBezTo>
                <a:close/>
                <a:moveTo>
                  <a:pt x="313353" y="0"/>
                </a:moveTo>
                <a:lnTo>
                  <a:pt x="777461" y="0"/>
                </a:lnTo>
                <a:lnTo>
                  <a:pt x="774743" y="21486"/>
                </a:lnTo>
                <a:lnTo>
                  <a:pt x="777461" y="1"/>
                </a:lnTo>
                <a:lnTo>
                  <a:pt x="4543953" y="2"/>
                </a:lnTo>
                <a:lnTo>
                  <a:pt x="4543953" y="6858002"/>
                </a:lnTo>
                <a:lnTo>
                  <a:pt x="284400" y="6858002"/>
                </a:lnTo>
                <a:lnTo>
                  <a:pt x="284400" y="6858001"/>
                </a:lnTo>
                <a:lnTo>
                  <a:pt x="284400" y="6858001"/>
                </a:lnTo>
                <a:lnTo>
                  <a:pt x="278237" y="6812064"/>
                </a:lnTo>
                <a:lnTo>
                  <a:pt x="283011" y="6776800"/>
                </a:lnTo>
                <a:cubicBezTo>
                  <a:pt x="286107" y="6765164"/>
                  <a:pt x="290857" y="6753698"/>
                  <a:pt x="297715" y="6742553"/>
                </a:cubicBezTo>
                <a:cubicBezTo>
                  <a:pt x="306003" y="6729219"/>
                  <a:pt x="311147" y="6716169"/>
                  <a:pt x="311551" y="6702977"/>
                </a:cubicBezTo>
                <a:lnTo>
                  <a:pt x="311551" y="6702976"/>
                </a:lnTo>
                <a:lnTo>
                  <a:pt x="311551" y="6702976"/>
                </a:lnTo>
                <a:cubicBezTo>
                  <a:pt x="311956" y="6689783"/>
                  <a:pt x="307622" y="6676448"/>
                  <a:pt x="296953" y="6662541"/>
                </a:cubicBezTo>
                <a:cubicBezTo>
                  <a:pt x="293286" y="6657825"/>
                  <a:pt x="290989" y="6651967"/>
                  <a:pt x="289870" y="6645552"/>
                </a:cubicBezTo>
                <a:lnTo>
                  <a:pt x="289858" y="6625225"/>
                </a:lnTo>
                <a:lnTo>
                  <a:pt x="306480" y="6588626"/>
                </a:lnTo>
                <a:cubicBezTo>
                  <a:pt x="312576" y="6582147"/>
                  <a:pt x="318672" y="6575479"/>
                  <a:pt x="328959" y="6564621"/>
                </a:cubicBezTo>
                <a:lnTo>
                  <a:pt x="328959" y="6564620"/>
                </a:lnTo>
                <a:lnTo>
                  <a:pt x="306480" y="6588625"/>
                </a:lnTo>
                <a:cubicBezTo>
                  <a:pt x="298003" y="6597578"/>
                  <a:pt x="291954" y="6611342"/>
                  <a:pt x="289858" y="6625224"/>
                </a:cubicBezTo>
                <a:lnTo>
                  <a:pt x="289858" y="6625225"/>
                </a:lnTo>
                <a:lnTo>
                  <a:pt x="289858" y="6625225"/>
                </a:lnTo>
                <a:cubicBezTo>
                  <a:pt x="287762" y="6639108"/>
                  <a:pt x="289619" y="6653111"/>
                  <a:pt x="296953" y="6662542"/>
                </a:cubicBezTo>
                <a:cubicBezTo>
                  <a:pt x="302288" y="6669496"/>
                  <a:pt x="306038" y="6676306"/>
                  <a:pt x="308405" y="6683027"/>
                </a:cubicBezTo>
                <a:lnTo>
                  <a:pt x="311551" y="6702976"/>
                </a:lnTo>
                <a:lnTo>
                  <a:pt x="297715" y="6742552"/>
                </a:lnTo>
                <a:cubicBezTo>
                  <a:pt x="283999" y="6764841"/>
                  <a:pt x="278713" y="6788417"/>
                  <a:pt x="278237" y="6812063"/>
                </a:cubicBezTo>
                <a:lnTo>
                  <a:pt x="278237" y="6812064"/>
                </a:lnTo>
                <a:lnTo>
                  <a:pt x="278237" y="6812064"/>
                </a:lnTo>
                <a:lnTo>
                  <a:pt x="284400" y="6858001"/>
                </a:lnTo>
                <a:lnTo>
                  <a:pt x="112147" y="6858001"/>
                </a:lnTo>
                <a:lnTo>
                  <a:pt x="102447" y="6815516"/>
                </a:lnTo>
                <a:cubicBezTo>
                  <a:pt x="96923" y="6793035"/>
                  <a:pt x="87016" y="6771319"/>
                  <a:pt x="83396" y="6748458"/>
                </a:cubicBezTo>
                <a:cubicBezTo>
                  <a:pt x="74824" y="6694164"/>
                  <a:pt x="68728" y="6639488"/>
                  <a:pt x="61870" y="6584812"/>
                </a:cubicBezTo>
                <a:cubicBezTo>
                  <a:pt x="54821" y="6528424"/>
                  <a:pt x="47391" y="6472225"/>
                  <a:pt x="41105" y="6415833"/>
                </a:cubicBezTo>
                <a:cubicBezTo>
                  <a:pt x="37865" y="6384972"/>
                  <a:pt x="37295" y="6353919"/>
                  <a:pt x="34247" y="6323058"/>
                </a:cubicBezTo>
                <a:cubicBezTo>
                  <a:pt x="31579" y="6296005"/>
                  <a:pt x="26626" y="6269144"/>
                  <a:pt x="23386" y="6242093"/>
                </a:cubicBezTo>
                <a:cubicBezTo>
                  <a:pt x="20720" y="6218660"/>
                  <a:pt x="19196" y="6195037"/>
                  <a:pt x="16528" y="6171605"/>
                </a:cubicBezTo>
                <a:cubicBezTo>
                  <a:pt x="12148" y="6134075"/>
                  <a:pt x="7194" y="6096736"/>
                  <a:pt x="2622" y="6059397"/>
                </a:cubicBezTo>
                <a:lnTo>
                  <a:pt x="0" y="6041769"/>
                </a:lnTo>
                <a:lnTo>
                  <a:pt x="0" y="6000937"/>
                </a:lnTo>
                <a:lnTo>
                  <a:pt x="3670" y="5957595"/>
                </a:lnTo>
                <a:lnTo>
                  <a:pt x="0" y="5912511"/>
                </a:lnTo>
                <a:lnTo>
                  <a:pt x="0" y="5886401"/>
                </a:lnTo>
                <a:lnTo>
                  <a:pt x="1098" y="5864318"/>
                </a:lnTo>
                <a:cubicBezTo>
                  <a:pt x="7576" y="5839361"/>
                  <a:pt x="16720" y="5815169"/>
                  <a:pt x="24720" y="5790592"/>
                </a:cubicBezTo>
                <a:cubicBezTo>
                  <a:pt x="25672" y="5787924"/>
                  <a:pt x="25864" y="5784686"/>
                  <a:pt x="26434" y="5781830"/>
                </a:cubicBezTo>
                <a:cubicBezTo>
                  <a:pt x="29675" y="5765635"/>
                  <a:pt x="32913" y="5749634"/>
                  <a:pt x="35771" y="5733440"/>
                </a:cubicBezTo>
                <a:cubicBezTo>
                  <a:pt x="37295" y="5724678"/>
                  <a:pt x="37485" y="5715723"/>
                  <a:pt x="38819" y="5706959"/>
                </a:cubicBezTo>
                <a:cubicBezTo>
                  <a:pt x="44153" y="5673050"/>
                  <a:pt x="35199" y="5635711"/>
                  <a:pt x="58250" y="5606372"/>
                </a:cubicBezTo>
                <a:cubicBezTo>
                  <a:pt x="73110" y="5587321"/>
                  <a:pt x="69680" y="5568842"/>
                  <a:pt x="67394" y="5548460"/>
                </a:cubicBezTo>
                <a:cubicBezTo>
                  <a:pt x="65680" y="5533027"/>
                  <a:pt x="66252" y="5517215"/>
                  <a:pt x="66060" y="5501594"/>
                </a:cubicBezTo>
                <a:cubicBezTo>
                  <a:pt x="65490" y="5474161"/>
                  <a:pt x="65298" y="5446728"/>
                  <a:pt x="64346" y="5419295"/>
                </a:cubicBezTo>
                <a:cubicBezTo>
                  <a:pt x="63966" y="5410531"/>
                  <a:pt x="59202" y="5401579"/>
                  <a:pt x="59964" y="5393005"/>
                </a:cubicBezTo>
                <a:cubicBezTo>
                  <a:pt x="63584" y="5353379"/>
                  <a:pt x="69300" y="5313754"/>
                  <a:pt x="72538" y="5274129"/>
                </a:cubicBezTo>
                <a:cubicBezTo>
                  <a:pt x="74442" y="5251650"/>
                  <a:pt x="70824" y="5228597"/>
                  <a:pt x="73490" y="5206308"/>
                </a:cubicBezTo>
                <a:cubicBezTo>
                  <a:pt x="76538" y="5180591"/>
                  <a:pt x="84348" y="5155445"/>
                  <a:pt x="89113" y="5129916"/>
                </a:cubicBezTo>
                <a:cubicBezTo>
                  <a:pt x="90445" y="5122867"/>
                  <a:pt x="88731" y="5115057"/>
                  <a:pt x="88351" y="5107627"/>
                </a:cubicBezTo>
                <a:cubicBezTo>
                  <a:pt x="87968" y="5099245"/>
                  <a:pt x="87206" y="5091052"/>
                  <a:pt x="87016" y="5082670"/>
                </a:cubicBezTo>
                <a:cubicBezTo>
                  <a:pt x="86634" y="5057141"/>
                  <a:pt x="87206" y="5031614"/>
                  <a:pt x="85872" y="5006086"/>
                </a:cubicBezTo>
                <a:cubicBezTo>
                  <a:pt x="85110" y="4990465"/>
                  <a:pt x="77300" y="4974082"/>
                  <a:pt x="80158" y="4959602"/>
                </a:cubicBezTo>
                <a:cubicBezTo>
                  <a:pt x="85682" y="4930075"/>
                  <a:pt x="73300" y="4900546"/>
                  <a:pt x="83586" y="4871019"/>
                </a:cubicBezTo>
                <a:cubicBezTo>
                  <a:pt x="86634" y="4861873"/>
                  <a:pt x="79014" y="4849300"/>
                  <a:pt x="78634" y="4838250"/>
                </a:cubicBezTo>
                <a:cubicBezTo>
                  <a:pt x="77682" y="4810627"/>
                  <a:pt x="77872" y="4783004"/>
                  <a:pt x="78062" y="4755381"/>
                </a:cubicBezTo>
                <a:cubicBezTo>
                  <a:pt x="78252" y="4730614"/>
                  <a:pt x="75586" y="4704895"/>
                  <a:pt x="80920" y="4681083"/>
                </a:cubicBezTo>
                <a:cubicBezTo>
                  <a:pt x="86634" y="4656126"/>
                  <a:pt x="85872" y="4633647"/>
                  <a:pt x="79396" y="4609452"/>
                </a:cubicBezTo>
                <a:cubicBezTo>
                  <a:pt x="75014" y="4592878"/>
                  <a:pt x="74442" y="4575351"/>
                  <a:pt x="73110" y="4558207"/>
                </a:cubicBezTo>
                <a:cubicBezTo>
                  <a:pt x="71586" y="4539728"/>
                  <a:pt x="75586" y="4519343"/>
                  <a:pt x="69300" y="4502579"/>
                </a:cubicBezTo>
                <a:cubicBezTo>
                  <a:pt x="50629" y="4452665"/>
                  <a:pt x="46629" y="4401419"/>
                  <a:pt x="46629" y="4349222"/>
                </a:cubicBezTo>
                <a:cubicBezTo>
                  <a:pt x="46629" y="4339695"/>
                  <a:pt x="49295" y="4329979"/>
                  <a:pt x="52153" y="4320837"/>
                </a:cubicBezTo>
                <a:cubicBezTo>
                  <a:pt x="69300" y="4267493"/>
                  <a:pt x="67776" y="4213961"/>
                  <a:pt x="57297" y="4159667"/>
                </a:cubicBezTo>
                <a:cubicBezTo>
                  <a:pt x="55011" y="4148427"/>
                  <a:pt x="54629" y="4135854"/>
                  <a:pt x="56915" y="4124614"/>
                </a:cubicBezTo>
                <a:cubicBezTo>
                  <a:pt x="63584" y="4092989"/>
                  <a:pt x="74634" y="4062318"/>
                  <a:pt x="79396" y="4030503"/>
                </a:cubicBezTo>
                <a:cubicBezTo>
                  <a:pt x="87206" y="3977925"/>
                  <a:pt x="60918" y="3932394"/>
                  <a:pt x="43771" y="3885338"/>
                </a:cubicBezTo>
                <a:cubicBezTo>
                  <a:pt x="31627" y="3851761"/>
                  <a:pt x="8016" y="3821935"/>
                  <a:pt x="426" y="3786777"/>
                </a:cubicBezTo>
                <a:lnTo>
                  <a:pt x="0" y="3773897"/>
                </a:lnTo>
                <a:lnTo>
                  <a:pt x="0" y="3393882"/>
                </a:lnTo>
                <a:lnTo>
                  <a:pt x="11838" y="3359516"/>
                </a:lnTo>
                <a:cubicBezTo>
                  <a:pt x="14434" y="3346205"/>
                  <a:pt x="14910" y="3332774"/>
                  <a:pt x="12910" y="3318771"/>
                </a:cubicBezTo>
                <a:cubicBezTo>
                  <a:pt x="12243" y="3314104"/>
                  <a:pt x="9909" y="3308770"/>
                  <a:pt x="6718" y="3304079"/>
                </a:cubicBezTo>
                <a:lnTo>
                  <a:pt x="0" y="3297657"/>
                </a:lnTo>
                <a:lnTo>
                  <a:pt x="0" y="3207867"/>
                </a:lnTo>
                <a:lnTo>
                  <a:pt x="15553" y="3186771"/>
                </a:lnTo>
                <a:cubicBezTo>
                  <a:pt x="28483" y="3162329"/>
                  <a:pt x="30484" y="3134647"/>
                  <a:pt x="36341" y="3107500"/>
                </a:cubicBezTo>
                <a:cubicBezTo>
                  <a:pt x="41105" y="3085403"/>
                  <a:pt x="41295" y="3064827"/>
                  <a:pt x="38057" y="3042728"/>
                </a:cubicBezTo>
                <a:cubicBezTo>
                  <a:pt x="30817" y="2994722"/>
                  <a:pt x="41105" y="2948047"/>
                  <a:pt x="54249" y="2901943"/>
                </a:cubicBezTo>
                <a:cubicBezTo>
                  <a:pt x="63012" y="2871462"/>
                  <a:pt x="68346" y="2840219"/>
                  <a:pt x="77300" y="2809930"/>
                </a:cubicBezTo>
                <a:cubicBezTo>
                  <a:pt x="84158" y="2787259"/>
                  <a:pt x="92351" y="2764590"/>
                  <a:pt x="103399" y="2743826"/>
                </a:cubicBezTo>
                <a:cubicBezTo>
                  <a:pt x="119594" y="2713723"/>
                  <a:pt x="143978" y="2687436"/>
                  <a:pt x="137500" y="2649143"/>
                </a:cubicBezTo>
                <a:cubicBezTo>
                  <a:pt x="131786" y="2615421"/>
                  <a:pt x="143786" y="2584942"/>
                  <a:pt x="155217" y="2554079"/>
                </a:cubicBezTo>
                <a:cubicBezTo>
                  <a:pt x="163599" y="2531409"/>
                  <a:pt x="172173" y="2508742"/>
                  <a:pt x="177507" y="2485307"/>
                </a:cubicBezTo>
                <a:cubicBezTo>
                  <a:pt x="183794" y="2457492"/>
                  <a:pt x="181126" y="2426059"/>
                  <a:pt x="192748" y="2401292"/>
                </a:cubicBezTo>
                <a:cubicBezTo>
                  <a:pt x="204940" y="2375383"/>
                  <a:pt x="196748" y="2353859"/>
                  <a:pt x="193318" y="2330806"/>
                </a:cubicBezTo>
                <a:cubicBezTo>
                  <a:pt x="187984" y="2294039"/>
                  <a:pt x="178077" y="2257459"/>
                  <a:pt x="190652" y="2220312"/>
                </a:cubicBezTo>
                <a:cubicBezTo>
                  <a:pt x="205892" y="2175163"/>
                  <a:pt x="222275" y="2130393"/>
                  <a:pt x="236753" y="2085054"/>
                </a:cubicBezTo>
                <a:cubicBezTo>
                  <a:pt x="242280" y="2067525"/>
                  <a:pt x="244566" y="2048668"/>
                  <a:pt x="247042" y="2030378"/>
                </a:cubicBezTo>
                <a:cubicBezTo>
                  <a:pt x="249138" y="2013043"/>
                  <a:pt x="243804" y="1992279"/>
                  <a:pt x="251804" y="1978940"/>
                </a:cubicBezTo>
                <a:cubicBezTo>
                  <a:pt x="272379" y="1944649"/>
                  <a:pt x="282475" y="1909408"/>
                  <a:pt x="282475" y="1869780"/>
                </a:cubicBezTo>
                <a:cubicBezTo>
                  <a:pt x="282475" y="1854920"/>
                  <a:pt x="291049" y="1840441"/>
                  <a:pt x="292573" y="1825393"/>
                </a:cubicBezTo>
                <a:cubicBezTo>
                  <a:pt x="294477" y="1804816"/>
                  <a:pt x="299622" y="1781194"/>
                  <a:pt x="292381" y="1763287"/>
                </a:cubicBezTo>
                <a:cubicBezTo>
                  <a:pt x="275237" y="1721185"/>
                  <a:pt x="289525" y="1687086"/>
                  <a:pt x="306480" y="1650317"/>
                </a:cubicBezTo>
                <a:cubicBezTo>
                  <a:pt x="323244" y="1614120"/>
                  <a:pt x="336579" y="1576019"/>
                  <a:pt x="347629" y="1537537"/>
                </a:cubicBezTo>
                <a:cubicBezTo>
                  <a:pt x="351629" y="1523059"/>
                  <a:pt x="344961" y="1505724"/>
                  <a:pt x="343629" y="1489720"/>
                </a:cubicBezTo>
                <a:cubicBezTo>
                  <a:pt x="343247" y="1484004"/>
                  <a:pt x="342675" y="1477717"/>
                  <a:pt x="344581" y="1472575"/>
                </a:cubicBezTo>
                <a:cubicBezTo>
                  <a:pt x="362870" y="1422854"/>
                  <a:pt x="376776" y="1372368"/>
                  <a:pt x="367252" y="1318456"/>
                </a:cubicBezTo>
                <a:cubicBezTo>
                  <a:pt x="366298" y="1313504"/>
                  <a:pt x="368394" y="1307978"/>
                  <a:pt x="369728" y="1303024"/>
                </a:cubicBezTo>
                <a:cubicBezTo>
                  <a:pt x="376586" y="1278829"/>
                  <a:pt x="387444" y="1255206"/>
                  <a:pt x="389921" y="1230633"/>
                </a:cubicBezTo>
                <a:cubicBezTo>
                  <a:pt x="396017" y="1170051"/>
                  <a:pt x="398495" y="1109091"/>
                  <a:pt x="402495" y="1048125"/>
                </a:cubicBezTo>
                <a:cubicBezTo>
                  <a:pt x="402685" y="1044315"/>
                  <a:pt x="402685" y="1040315"/>
                  <a:pt x="404019" y="1036887"/>
                </a:cubicBezTo>
                <a:cubicBezTo>
                  <a:pt x="412211" y="1014406"/>
                  <a:pt x="409543" y="994785"/>
                  <a:pt x="393923" y="975733"/>
                </a:cubicBezTo>
                <a:cubicBezTo>
                  <a:pt x="387064" y="967350"/>
                  <a:pt x="383444" y="955920"/>
                  <a:pt x="379634" y="945444"/>
                </a:cubicBezTo>
                <a:cubicBezTo>
                  <a:pt x="373918" y="930011"/>
                  <a:pt x="368394" y="914200"/>
                  <a:pt x="364774" y="898198"/>
                </a:cubicBezTo>
                <a:cubicBezTo>
                  <a:pt x="361346" y="882384"/>
                  <a:pt x="356583" y="865430"/>
                  <a:pt x="359250" y="850189"/>
                </a:cubicBezTo>
                <a:cubicBezTo>
                  <a:pt x="364012" y="822756"/>
                  <a:pt x="374680" y="796655"/>
                  <a:pt x="381730" y="769605"/>
                </a:cubicBezTo>
                <a:cubicBezTo>
                  <a:pt x="384206" y="760270"/>
                  <a:pt x="383824" y="749982"/>
                  <a:pt x="384016" y="740268"/>
                </a:cubicBezTo>
                <a:cubicBezTo>
                  <a:pt x="384586" y="717977"/>
                  <a:pt x="379062" y="695116"/>
                  <a:pt x="394875" y="674923"/>
                </a:cubicBezTo>
                <a:cubicBezTo>
                  <a:pt x="409733" y="656255"/>
                  <a:pt x="405353" y="637392"/>
                  <a:pt x="394113" y="617772"/>
                </a:cubicBezTo>
                <a:cubicBezTo>
                  <a:pt x="386110" y="603673"/>
                  <a:pt x="379824" y="587672"/>
                  <a:pt x="376776" y="571860"/>
                </a:cubicBezTo>
                <a:cubicBezTo>
                  <a:pt x="372586" y="550141"/>
                  <a:pt x="370870" y="528615"/>
                  <a:pt x="373348" y="505182"/>
                </a:cubicBezTo>
                <a:cubicBezTo>
                  <a:pt x="375062" y="488607"/>
                  <a:pt x="375824" y="475081"/>
                  <a:pt x="385920" y="462126"/>
                </a:cubicBezTo>
                <a:cubicBezTo>
                  <a:pt x="387444" y="460032"/>
                  <a:pt x="387826" y="456222"/>
                  <a:pt x="387634" y="453364"/>
                </a:cubicBezTo>
                <a:cubicBezTo>
                  <a:pt x="384396" y="415835"/>
                  <a:pt x="386110" y="378686"/>
                  <a:pt x="388399" y="340774"/>
                </a:cubicBezTo>
                <a:cubicBezTo>
                  <a:pt x="391445" y="292579"/>
                  <a:pt x="382492" y="241901"/>
                  <a:pt x="350487" y="200182"/>
                </a:cubicBezTo>
                <a:cubicBezTo>
                  <a:pt x="345723" y="194085"/>
                  <a:pt x="343629" y="184941"/>
                  <a:pt x="342485" y="176939"/>
                </a:cubicBezTo>
                <a:cubicBezTo>
                  <a:pt x="337533" y="139219"/>
                  <a:pt x="334103" y="101308"/>
                  <a:pt x="328579" y="63587"/>
                </a:cubicBezTo>
                <a:cubicBezTo>
                  <a:pt x="325530" y="43012"/>
                  <a:pt x="322862" y="21486"/>
                  <a:pt x="314480" y="2817"/>
                </a:cubicBezTo>
                <a:close/>
              </a:path>
            </a:pathLst>
          </a:custGeom>
          <a:effectLst>
            <a:outerShdw blurRad="381000" dist="152400" dir="10800000" algn="r" rotWithShape="0">
              <a:prstClr val="black">
                <a:alpha val="10000"/>
              </a:prstClr>
            </a:outerShdw>
          </a:effectLst>
        </p:spPr>
      </p:pic>
      <p:grpSp>
        <p:nvGrpSpPr>
          <p:cNvPr id="11" name="Group 10">
            <a:extLst>
              <a:ext uri="{FF2B5EF4-FFF2-40B4-BE49-F238E27FC236}">
                <a16:creationId xmlns:a16="http://schemas.microsoft.com/office/drawing/2014/main" id="{564DEED3-BC52-4F15-8426-D33275CB011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620000" y="-1"/>
            <a:ext cx="874716" cy="6858001"/>
            <a:chOff x="7620000" y="-1"/>
            <a:chExt cx="874716" cy="6858001"/>
          </a:xfrm>
        </p:grpSpPr>
        <p:sp>
          <p:nvSpPr>
            <p:cNvPr id="12" name="Freeform: Shape 11">
              <a:extLst>
                <a:ext uri="{FF2B5EF4-FFF2-40B4-BE49-F238E27FC236}">
                  <a16:creationId xmlns:a16="http://schemas.microsoft.com/office/drawing/2014/main" id="{937D94AD-9CD7-4F7F-B13A-399B378406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4628357"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Nova Cond"/>
                <a:ea typeface="+mn-ea"/>
                <a:cs typeface="+mn-cs"/>
              </a:endParaRPr>
            </a:p>
          </p:txBody>
        </p:sp>
        <p:sp>
          <p:nvSpPr>
            <p:cNvPr id="13" name="Freeform: Shape 12">
              <a:extLst>
                <a:ext uri="{FF2B5EF4-FFF2-40B4-BE49-F238E27FC236}">
                  <a16:creationId xmlns:a16="http://schemas.microsoft.com/office/drawing/2014/main" id="{DF6D3FDC-6FDD-4615-B246-1FC651E959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4628357"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Nova Cond"/>
                <a:ea typeface="+mn-ea"/>
                <a:cs typeface="+mn-cs"/>
              </a:endParaRPr>
            </a:p>
          </p:txBody>
        </p:sp>
      </p:grpSp>
      <p:pic>
        <p:nvPicPr>
          <p:cNvPr id="5" name="Picture 4" descr="A black and white text&#10;&#10;Description automatically generated">
            <a:extLst>
              <a:ext uri="{FF2B5EF4-FFF2-40B4-BE49-F238E27FC236}">
                <a16:creationId xmlns:a16="http://schemas.microsoft.com/office/drawing/2014/main" id="{34C7FBE6-00E3-E2B0-92B6-5E615FC459A8}"/>
              </a:ext>
            </a:extLst>
          </p:cNvPr>
          <p:cNvPicPr>
            <a:picLocks noChangeAspect="1"/>
          </p:cNvPicPr>
          <p:nvPr/>
        </p:nvPicPr>
        <p:blipFill rotWithShape="1">
          <a:blip r:embed="rId4"/>
          <a:srcRect l="6349" t="19868" r="7490" b="28476"/>
          <a:stretch/>
        </p:blipFill>
        <p:spPr>
          <a:xfrm>
            <a:off x="9090450" y="0"/>
            <a:ext cx="2505815" cy="594360"/>
          </a:xfrm>
          <a:prstGeom prst="rect">
            <a:avLst/>
          </a:prstGeom>
        </p:spPr>
      </p:pic>
      <p:sp>
        <p:nvSpPr>
          <p:cNvPr id="2" name="TextBox 1">
            <a:extLst>
              <a:ext uri="{FF2B5EF4-FFF2-40B4-BE49-F238E27FC236}">
                <a16:creationId xmlns:a16="http://schemas.microsoft.com/office/drawing/2014/main" id="{7E0E8339-15E9-633B-850B-E0EC5DA5AC2A}"/>
              </a:ext>
            </a:extLst>
          </p:cNvPr>
          <p:cNvSpPr txBox="1"/>
          <p:nvPr/>
        </p:nvSpPr>
        <p:spPr>
          <a:xfrm>
            <a:off x="-1" y="213360"/>
            <a:ext cx="7802881" cy="3195747"/>
          </a:xfrm>
          <a:prstGeom prst="rect">
            <a:avLst/>
          </a:prstGeom>
          <a:noFill/>
        </p:spPr>
        <p:txBody>
          <a:bodyPr wrap="square" rtlCol="0">
            <a:spAutoFit/>
          </a:bodyPr>
          <a:lstStyle/>
          <a:p>
            <a:pPr marL="342900" indent="-342900">
              <a:spcAft>
                <a:spcPts val="800"/>
              </a:spcAft>
              <a:buFont typeface="Wingdings" pitchFamily="2" charset="2"/>
              <a:buChar char="§"/>
            </a:pPr>
            <a:r>
              <a:rPr lang="en-US" sz="2500" dirty="0">
                <a:latin typeface="Arial" panose="020B0604020202020204" pitchFamily="34" charset="0"/>
                <a:cs typeface="Arial" panose="020B0604020202020204" pitchFamily="34" charset="0"/>
              </a:rPr>
              <a:t>We cannot presume to know what God permits, 1 Cor 2:9-11.</a:t>
            </a:r>
          </a:p>
          <a:p>
            <a:pPr marL="342900" indent="-342900">
              <a:spcAft>
                <a:spcPts val="800"/>
              </a:spcAft>
              <a:buFont typeface="Wingdings" pitchFamily="2" charset="2"/>
              <a:buChar char="§"/>
            </a:pPr>
            <a:r>
              <a:rPr lang="en-US" sz="2500" dirty="0">
                <a:latin typeface="Arial" panose="020B0604020202020204" pitchFamily="34" charset="0"/>
                <a:cs typeface="Arial" panose="020B0604020202020204" pitchFamily="34" charset="0"/>
              </a:rPr>
              <a:t>Told to follow the apostles’ examples, Phil 3:17; 4:9.</a:t>
            </a:r>
          </a:p>
          <a:p>
            <a:pPr marL="342900" indent="-342900">
              <a:spcAft>
                <a:spcPts val="800"/>
              </a:spcAft>
              <a:buFont typeface="Wingdings" pitchFamily="2" charset="2"/>
              <a:buChar char="§"/>
            </a:pPr>
            <a:r>
              <a:rPr lang="en-US" sz="2500" u="sng" dirty="0">
                <a:latin typeface="Arial" panose="020B0604020202020204" pitchFamily="34" charset="0"/>
                <a:cs typeface="Arial" panose="020B0604020202020204" pitchFamily="34" charset="0"/>
              </a:rPr>
              <a:t>Pause to Consider</a:t>
            </a:r>
            <a:r>
              <a:rPr lang="en-US" sz="2500" dirty="0">
                <a:latin typeface="Arial" panose="020B0604020202020204" pitchFamily="34" charset="0"/>
                <a:cs typeface="Arial" panose="020B0604020202020204" pitchFamily="34" charset="0"/>
              </a:rPr>
              <a:t>:</a:t>
            </a:r>
          </a:p>
          <a:p>
            <a:pPr marL="457200" indent="-457200">
              <a:spcAft>
                <a:spcPts val="800"/>
              </a:spcAft>
              <a:buFont typeface="+mj-lt"/>
              <a:buAutoNum type="arabicPeriod"/>
            </a:pPr>
            <a:r>
              <a:rPr lang="en-US" sz="2500" dirty="0">
                <a:latin typeface="Arial" panose="020B0604020202020204" pitchFamily="34" charset="0"/>
                <a:cs typeface="Arial" panose="020B0604020202020204" pitchFamily="34" charset="0"/>
              </a:rPr>
              <a:t>What does the example show?</a:t>
            </a:r>
          </a:p>
          <a:p>
            <a:pPr marL="914400" lvl="1" indent="-457200">
              <a:spcAft>
                <a:spcPts val="800"/>
              </a:spcAft>
              <a:buFont typeface="+mj-lt"/>
              <a:buAutoNum type="alphaLcParenR"/>
            </a:pPr>
            <a:r>
              <a:rPr lang="en-US" sz="2500" dirty="0">
                <a:latin typeface="Arial" panose="020B0604020202020204" pitchFamily="34" charset="0"/>
                <a:cs typeface="Arial" panose="020B0604020202020204" pitchFamily="34" charset="0"/>
              </a:rPr>
              <a:t>A positive example shows God’s approval of an action—He is NOT silent.</a:t>
            </a:r>
          </a:p>
        </p:txBody>
      </p:sp>
      <p:sp>
        <p:nvSpPr>
          <p:cNvPr id="3" name="TextBox 2">
            <a:extLst>
              <a:ext uri="{FF2B5EF4-FFF2-40B4-BE49-F238E27FC236}">
                <a16:creationId xmlns:a16="http://schemas.microsoft.com/office/drawing/2014/main" id="{3D9C8F23-020B-9BAF-ED7F-1D61F7E7B186}"/>
              </a:ext>
            </a:extLst>
          </p:cNvPr>
          <p:cNvSpPr txBox="1"/>
          <p:nvPr/>
        </p:nvSpPr>
        <p:spPr>
          <a:xfrm>
            <a:off x="487681" y="3552448"/>
            <a:ext cx="7160368" cy="1349087"/>
          </a:xfrm>
          <a:prstGeom prst="rect">
            <a:avLst/>
          </a:prstGeom>
          <a:noFill/>
        </p:spPr>
        <p:txBody>
          <a:bodyPr wrap="square" rtlCol="0">
            <a:spAutoFit/>
          </a:bodyPr>
          <a:lstStyle/>
          <a:p>
            <a:pPr marL="457200" indent="-457200">
              <a:spcAft>
                <a:spcPts val="800"/>
              </a:spcAft>
              <a:buFont typeface="+mj-lt"/>
              <a:buAutoNum type="alphaLcParenR" startAt="2"/>
            </a:pPr>
            <a:r>
              <a:rPr lang="en-US" sz="2500" dirty="0">
                <a:latin typeface="Arial" panose="020B0604020202020204" pitchFamily="34" charset="0"/>
                <a:cs typeface="Arial" panose="020B0604020202020204" pitchFamily="34" charset="0"/>
              </a:rPr>
              <a:t>It reveals what God has sanctioned: </a:t>
            </a:r>
          </a:p>
          <a:p>
            <a:pPr marL="914400" lvl="1" indent="-457200">
              <a:spcAft>
                <a:spcPts val="800"/>
              </a:spcAft>
              <a:buFont typeface="Arial" panose="020B0604020202020204" pitchFamily="34" charset="0"/>
              <a:buChar char="•"/>
            </a:pPr>
            <a:r>
              <a:rPr lang="en-US" sz="2500" dirty="0">
                <a:latin typeface="Arial" panose="020B0604020202020204" pitchFamily="34" charset="0"/>
                <a:cs typeface="Arial" panose="020B0604020202020204" pitchFamily="34" charset="0"/>
              </a:rPr>
              <a:t>Elders appointed in every church, Acts 14:13.</a:t>
            </a:r>
          </a:p>
        </p:txBody>
      </p:sp>
      <p:sp>
        <p:nvSpPr>
          <p:cNvPr id="6" name="TextBox 5">
            <a:extLst>
              <a:ext uri="{FF2B5EF4-FFF2-40B4-BE49-F238E27FC236}">
                <a16:creationId xmlns:a16="http://schemas.microsoft.com/office/drawing/2014/main" id="{564524D5-3F3D-E782-F506-15DD2E402322}"/>
              </a:ext>
            </a:extLst>
          </p:cNvPr>
          <p:cNvSpPr txBox="1"/>
          <p:nvPr/>
        </p:nvSpPr>
        <p:spPr>
          <a:xfrm>
            <a:off x="487681" y="4823252"/>
            <a:ext cx="7336473" cy="1733808"/>
          </a:xfrm>
          <a:prstGeom prst="rect">
            <a:avLst/>
          </a:prstGeom>
          <a:noFill/>
        </p:spPr>
        <p:txBody>
          <a:bodyPr wrap="square" rtlCol="0">
            <a:spAutoFit/>
          </a:bodyPr>
          <a:lstStyle/>
          <a:p>
            <a:pPr marL="914400" lvl="1" indent="-457200">
              <a:spcAft>
                <a:spcPts val="800"/>
              </a:spcAft>
              <a:buFont typeface="Arial" panose="020B0604020202020204" pitchFamily="34" charset="0"/>
              <a:buChar char="•"/>
            </a:pPr>
            <a:r>
              <a:rPr lang="en-US" sz="2500" dirty="0">
                <a:latin typeface="Arial" panose="020B0604020202020204" pitchFamily="34" charset="0"/>
                <a:cs typeface="Arial" panose="020B0604020202020204" pitchFamily="34" charset="0"/>
              </a:rPr>
              <a:t>Support of preachers in evangelistic work, Phil 4:16.</a:t>
            </a:r>
          </a:p>
          <a:p>
            <a:pPr marL="914400" lvl="1" indent="-457200">
              <a:spcAft>
                <a:spcPts val="800"/>
              </a:spcAft>
              <a:buFont typeface="Arial" panose="020B0604020202020204" pitchFamily="34" charset="0"/>
              <a:buChar char="•"/>
            </a:pPr>
            <a:r>
              <a:rPr lang="en-US" sz="2500" dirty="0">
                <a:latin typeface="Arial" panose="020B0604020202020204" pitchFamily="34" charset="0"/>
                <a:cs typeface="Arial" panose="020B0604020202020204" pitchFamily="34" charset="0"/>
              </a:rPr>
              <a:t>1st Day of the Week observance of the Lord’s Supper, Acts 20:7.</a:t>
            </a:r>
          </a:p>
        </p:txBody>
      </p:sp>
    </p:spTree>
    <p:extLst>
      <p:ext uri="{BB962C8B-B14F-4D97-AF65-F5344CB8AC3E}">
        <p14:creationId xmlns:p14="http://schemas.microsoft.com/office/powerpoint/2010/main" val="21835468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2000" fill="hold"/>
                                        <p:tgtEl>
                                          <p:spTgt spid="2">
                                            <p:txEl>
                                              <p:pRg st="0" end="0"/>
                                            </p:txEl>
                                          </p:spTgt>
                                        </p:tgtEl>
                                        <p:attrNameLst>
                                          <p:attrName>ppt_w</p:attrName>
                                        </p:attrNameLst>
                                      </p:cBhvr>
                                      <p:tavLst>
                                        <p:tav tm="0">
                                          <p:val>
                                            <p:strVal val="#ppt_w*0.70"/>
                                          </p:val>
                                        </p:tav>
                                        <p:tav tm="100000">
                                          <p:val>
                                            <p:strVal val="#ppt_w"/>
                                          </p:val>
                                        </p:tav>
                                      </p:tavLst>
                                    </p:anim>
                                    <p:anim calcmode="lin" valueType="num">
                                      <p:cBhvr>
                                        <p:cTn id="8" dur="2000" fill="hold"/>
                                        <p:tgtEl>
                                          <p:spTgt spid="2">
                                            <p:txEl>
                                              <p:pRg st="0" end="0"/>
                                            </p:txEl>
                                          </p:spTgt>
                                        </p:tgtEl>
                                        <p:attrNameLst>
                                          <p:attrName>ppt_h</p:attrName>
                                        </p:attrNameLst>
                                      </p:cBhvr>
                                      <p:tavLst>
                                        <p:tav tm="0">
                                          <p:val>
                                            <p:strVal val="#ppt_h"/>
                                          </p:val>
                                        </p:tav>
                                        <p:tav tm="100000">
                                          <p:val>
                                            <p:strVal val="#ppt_h"/>
                                          </p:val>
                                        </p:tav>
                                      </p:tavLst>
                                    </p:anim>
                                    <p:animEffect transition="in" filter="fade">
                                      <p:cBhvr>
                                        <p:cTn id="9" dur="2000"/>
                                        <p:tgtEl>
                                          <p:spTgt spid="2">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 calcmode="lin" valueType="num">
                                      <p:cBhvr>
                                        <p:cTn id="14" dur="2000" fill="hold"/>
                                        <p:tgtEl>
                                          <p:spTgt spid="2">
                                            <p:txEl>
                                              <p:pRg st="1" end="1"/>
                                            </p:txEl>
                                          </p:spTgt>
                                        </p:tgtEl>
                                        <p:attrNameLst>
                                          <p:attrName>ppt_w</p:attrName>
                                        </p:attrNameLst>
                                      </p:cBhvr>
                                      <p:tavLst>
                                        <p:tav tm="0">
                                          <p:val>
                                            <p:strVal val="#ppt_w*0.70"/>
                                          </p:val>
                                        </p:tav>
                                        <p:tav tm="100000">
                                          <p:val>
                                            <p:strVal val="#ppt_w"/>
                                          </p:val>
                                        </p:tav>
                                      </p:tavLst>
                                    </p:anim>
                                    <p:anim calcmode="lin" valueType="num">
                                      <p:cBhvr>
                                        <p:cTn id="15" dur="2000" fill="hold"/>
                                        <p:tgtEl>
                                          <p:spTgt spid="2">
                                            <p:txEl>
                                              <p:pRg st="1" end="1"/>
                                            </p:txEl>
                                          </p:spTgt>
                                        </p:tgtEl>
                                        <p:attrNameLst>
                                          <p:attrName>ppt_h</p:attrName>
                                        </p:attrNameLst>
                                      </p:cBhvr>
                                      <p:tavLst>
                                        <p:tav tm="0">
                                          <p:val>
                                            <p:strVal val="#ppt_h"/>
                                          </p:val>
                                        </p:tav>
                                        <p:tav tm="100000">
                                          <p:val>
                                            <p:strVal val="#ppt_h"/>
                                          </p:val>
                                        </p:tav>
                                      </p:tavLst>
                                    </p:anim>
                                    <p:animEffect transition="in" filter="fade">
                                      <p:cBhvr>
                                        <p:cTn id="16" dur="2000"/>
                                        <p:tgtEl>
                                          <p:spTgt spid="2">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2">
                                            <p:txEl>
                                              <p:pRg st="2" end="2"/>
                                            </p:txEl>
                                          </p:spTgt>
                                        </p:tgtEl>
                                        <p:attrNameLst>
                                          <p:attrName>style.visibility</p:attrName>
                                        </p:attrNameLst>
                                      </p:cBhvr>
                                      <p:to>
                                        <p:strVal val="visible"/>
                                      </p:to>
                                    </p:set>
                                    <p:anim calcmode="lin" valueType="num">
                                      <p:cBhvr>
                                        <p:cTn id="21" dur="2000" fill="hold"/>
                                        <p:tgtEl>
                                          <p:spTgt spid="2">
                                            <p:txEl>
                                              <p:pRg st="2" end="2"/>
                                            </p:txEl>
                                          </p:spTgt>
                                        </p:tgtEl>
                                        <p:attrNameLst>
                                          <p:attrName>ppt_w</p:attrName>
                                        </p:attrNameLst>
                                      </p:cBhvr>
                                      <p:tavLst>
                                        <p:tav tm="0">
                                          <p:val>
                                            <p:strVal val="#ppt_w*0.70"/>
                                          </p:val>
                                        </p:tav>
                                        <p:tav tm="100000">
                                          <p:val>
                                            <p:strVal val="#ppt_w"/>
                                          </p:val>
                                        </p:tav>
                                      </p:tavLst>
                                    </p:anim>
                                    <p:anim calcmode="lin" valueType="num">
                                      <p:cBhvr>
                                        <p:cTn id="22" dur="2000" fill="hold"/>
                                        <p:tgtEl>
                                          <p:spTgt spid="2">
                                            <p:txEl>
                                              <p:pRg st="2" end="2"/>
                                            </p:txEl>
                                          </p:spTgt>
                                        </p:tgtEl>
                                        <p:attrNameLst>
                                          <p:attrName>ppt_h</p:attrName>
                                        </p:attrNameLst>
                                      </p:cBhvr>
                                      <p:tavLst>
                                        <p:tav tm="0">
                                          <p:val>
                                            <p:strVal val="#ppt_h"/>
                                          </p:val>
                                        </p:tav>
                                        <p:tav tm="100000">
                                          <p:val>
                                            <p:strVal val="#ppt_h"/>
                                          </p:val>
                                        </p:tav>
                                      </p:tavLst>
                                    </p:anim>
                                    <p:animEffect transition="in" filter="fade">
                                      <p:cBhvr>
                                        <p:cTn id="23" dur="2000"/>
                                        <p:tgtEl>
                                          <p:spTgt spid="2">
                                            <p:txEl>
                                              <p:pRg st="2" end="2"/>
                                            </p:txEl>
                                          </p:spTgt>
                                        </p:tgtEl>
                                      </p:cBhvr>
                                    </p:animEffect>
                                  </p:childTnLst>
                                </p:cTn>
                              </p:par>
                            </p:childTnLst>
                          </p:cTn>
                        </p:par>
                        <p:par>
                          <p:cTn id="24" fill="hold">
                            <p:stCondLst>
                              <p:cond delay="2000"/>
                            </p:stCondLst>
                            <p:childTnLst>
                              <p:par>
                                <p:cTn id="25" presetID="55" presetClass="entr" presetSubtype="0" fill="hold" grpId="0" nodeType="afterEffect">
                                  <p:stCondLst>
                                    <p:cond delay="0"/>
                                  </p:stCondLst>
                                  <p:childTnLst>
                                    <p:set>
                                      <p:cBhvr>
                                        <p:cTn id="26" dur="1" fill="hold">
                                          <p:stCondLst>
                                            <p:cond delay="0"/>
                                          </p:stCondLst>
                                        </p:cTn>
                                        <p:tgtEl>
                                          <p:spTgt spid="2">
                                            <p:txEl>
                                              <p:pRg st="3" end="3"/>
                                            </p:txEl>
                                          </p:spTgt>
                                        </p:tgtEl>
                                        <p:attrNameLst>
                                          <p:attrName>style.visibility</p:attrName>
                                        </p:attrNameLst>
                                      </p:cBhvr>
                                      <p:to>
                                        <p:strVal val="visible"/>
                                      </p:to>
                                    </p:set>
                                    <p:anim calcmode="lin" valueType="num">
                                      <p:cBhvr>
                                        <p:cTn id="27" dur="2000" fill="hold"/>
                                        <p:tgtEl>
                                          <p:spTgt spid="2">
                                            <p:txEl>
                                              <p:pRg st="3" end="3"/>
                                            </p:txEl>
                                          </p:spTgt>
                                        </p:tgtEl>
                                        <p:attrNameLst>
                                          <p:attrName>ppt_w</p:attrName>
                                        </p:attrNameLst>
                                      </p:cBhvr>
                                      <p:tavLst>
                                        <p:tav tm="0">
                                          <p:val>
                                            <p:strVal val="#ppt_w*0.70"/>
                                          </p:val>
                                        </p:tav>
                                        <p:tav tm="100000">
                                          <p:val>
                                            <p:strVal val="#ppt_w"/>
                                          </p:val>
                                        </p:tav>
                                      </p:tavLst>
                                    </p:anim>
                                    <p:anim calcmode="lin" valueType="num">
                                      <p:cBhvr>
                                        <p:cTn id="28" dur="2000" fill="hold"/>
                                        <p:tgtEl>
                                          <p:spTgt spid="2">
                                            <p:txEl>
                                              <p:pRg st="3" end="3"/>
                                            </p:txEl>
                                          </p:spTgt>
                                        </p:tgtEl>
                                        <p:attrNameLst>
                                          <p:attrName>ppt_h</p:attrName>
                                        </p:attrNameLst>
                                      </p:cBhvr>
                                      <p:tavLst>
                                        <p:tav tm="0">
                                          <p:val>
                                            <p:strVal val="#ppt_h"/>
                                          </p:val>
                                        </p:tav>
                                        <p:tav tm="100000">
                                          <p:val>
                                            <p:strVal val="#ppt_h"/>
                                          </p:val>
                                        </p:tav>
                                      </p:tavLst>
                                    </p:anim>
                                    <p:animEffect transition="in" filter="fade">
                                      <p:cBhvr>
                                        <p:cTn id="29" dur="2000"/>
                                        <p:tgtEl>
                                          <p:spTgt spid="2">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55" presetClass="entr" presetSubtype="0" fill="hold" grpId="0" nodeType="clickEffect">
                                  <p:stCondLst>
                                    <p:cond delay="0"/>
                                  </p:stCondLst>
                                  <p:childTnLst>
                                    <p:set>
                                      <p:cBhvr>
                                        <p:cTn id="33" dur="1" fill="hold">
                                          <p:stCondLst>
                                            <p:cond delay="0"/>
                                          </p:stCondLst>
                                        </p:cTn>
                                        <p:tgtEl>
                                          <p:spTgt spid="2">
                                            <p:txEl>
                                              <p:pRg st="4" end="4"/>
                                            </p:txEl>
                                          </p:spTgt>
                                        </p:tgtEl>
                                        <p:attrNameLst>
                                          <p:attrName>style.visibility</p:attrName>
                                        </p:attrNameLst>
                                      </p:cBhvr>
                                      <p:to>
                                        <p:strVal val="visible"/>
                                      </p:to>
                                    </p:set>
                                    <p:anim calcmode="lin" valueType="num">
                                      <p:cBhvr>
                                        <p:cTn id="34" dur="2000" fill="hold"/>
                                        <p:tgtEl>
                                          <p:spTgt spid="2">
                                            <p:txEl>
                                              <p:pRg st="4" end="4"/>
                                            </p:txEl>
                                          </p:spTgt>
                                        </p:tgtEl>
                                        <p:attrNameLst>
                                          <p:attrName>ppt_w</p:attrName>
                                        </p:attrNameLst>
                                      </p:cBhvr>
                                      <p:tavLst>
                                        <p:tav tm="0">
                                          <p:val>
                                            <p:strVal val="#ppt_w*0.70"/>
                                          </p:val>
                                        </p:tav>
                                        <p:tav tm="100000">
                                          <p:val>
                                            <p:strVal val="#ppt_w"/>
                                          </p:val>
                                        </p:tav>
                                      </p:tavLst>
                                    </p:anim>
                                    <p:anim calcmode="lin" valueType="num">
                                      <p:cBhvr>
                                        <p:cTn id="35" dur="2000" fill="hold"/>
                                        <p:tgtEl>
                                          <p:spTgt spid="2">
                                            <p:txEl>
                                              <p:pRg st="4" end="4"/>
                                            </p:txEl>
                                          </p:spTgt>
                                        </p:tgtEl>
                                        <p:attrNameLst>
                                          <p:attrName>ppt_h</p:attrName>
                                        </p:attrNameLst>
                                      </p:cBhvr>
                                      <p:tavLst>
                                        <p:tav tm="0">
                                          <p:val>
                                            <p:strVal val="#ppt_h"/>
                                          </p:val>
                                        </p:tav>
                                        <p:tav tm="100000">
                                          <p:val>
                                            <p:strVal val="#ppt_h"/>
                                          </p:val>
                                        </p:tav>
                                      </p:tavLst>
                                    </p:anim>
                                    <p:animEffect transition="in" filter="fade">
                                      <p:cBhvr>
                                        <p:cTn id="36" dur="2000"/>
                                        <p:tgtEl>
                                          <p:spTgt spid="2">
                                            <p:txEl>
                                              <p:pRg st="4" end="4"/>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55" presetClass="entr" presetSubtype="0" fill="hold" grpId="0" nodeType="clickEffect">
                                  <p:stCondLst>
                                    <p:cond delay="0"/>
                                  </p:stCondLst>
                                  <p:childTnLst>
                                    <p:set>
                                      <p:cBhvr>
                                        <p:cTn id="40" dur="1" fill="hold">
                                          <p:stCondLst>
                                            <p:cond delay="0"/>
                                          </p:stCondLst>
                                        </p:cTn>
                                        <p:tgtEl>
                                          <p:spTgt spid="3">
                                            <p:txEl>
                                              <p:pRg st="0" end="0"/>
                                            </p:txEl>
                                          </p:spTgt>
                                        </p:tgtEl>
                                        <p:attrNameLst>
                                          <p:attrName>style.visibility</p:attrName>
                                        </p:attrNameLst>
                                      </p:cBhvr>
                                      <p:to>
                                        <p:strVal val="visible"/>
                                      </p:to>
                                    </p:set>
                                    <p:anim calcmode="lin" valueType="num">
                                      <p:cBhvr>
                                        <p:cTn id="41" dur="2000" fill="hold"/>
                                        <p:tgtEl>
                                          <p:spTgt spid="3">
                                            <p:txEl>
                                              <p:pRg st="0" end="0"/>
                                            </p:txEl>
                                          </p:spTgt>
                                        </p:tgtEl>
                                        <p:attrNameLst>
                                          <p:attrName>ppt_w</p:attrName>
                                        </p:attrNameLst>
                                      </p:cBhvr>
                                      <p:tavLst>
                                        <p:tav tm="0">
                                          <p:val>
                                            <p:strVal val="#ppt_w*0.70"/>
                                          </p:val>
                                        </p:tav>
                                        <p:tav tm="100000">
                                          <p:val>
                                            <p:strVal val="#ppt_w"/>
                                          </p:val>
                                        </p:tav>
                                      </p:tavLst>
                                    </p:anim>
                                    <p:anim calcmode="lin" valueType="num">
                                      <p:cBhvr>
                                        <p:cTn id="42" dur="2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43" dur="2000"/>
                                        <p:tgtEl>
                                          <p:spTgt spid="3">
                                            <p:txEl>
                                              <p:pRg st="0" end="0"/>
                                            </p:txEl>
                                          </p:spTgt>
                                        </p:tgtEl>
                                      </p:cBhvr>
                                    </p:animEffect>
                                  </p:childTnLst>
                                </p:cTn>
                              </p:par>
                            </p:childTnLst>
                          </p:cTn>
                        </p:par>
                        <p:par>
                          <p:cTn id="44" fill="hold">
                            <p:stCondLst>
                              <p:cond delay="2000"/>
                            </p:stCondLst>
                            <p:childTnLst>
                              <p:par>
                                <p:cTn id="45" presetID="55" presetClass="entr" presetSubtype="0" fill="hold" grpId="0" nodeType="afterEffect">
                                  <p:stCondLst>
                                    <p:cond delay="1500"/>
                                  </p:stCondLst>
                                  <p:childTnLst>
                                    <p:set>
                                      <p:cBhvr>
                                        <p:cTn id="46" dur="1" fill="hold">
                                          <p:stCondLst>
                                            <p:cond delay="0"/>
                                          </p:stCondLst>
                                        </p:cTn>
                                        <p:tgtEl>
                                          <p:spTgt spid="3">
                                            <p:txEl>
                                              <p:pRg st="1" end="1"/>
                                            </p:txEl>
                                          </p:spTgt>
                                        </p:tgtEl>
                                        <p:attrNameLst>
                                          <p:attrName>style.visibility</p:attrName>
                                        </p:attrNameLst>
                                      </p:cBhvr>
                                      <p:to>
                                        <p:strVal val="visible"/>
                                      </p:to>
                                    </p:set>
                                    <p:anim calcmode="lin" valueType="num">
                                      <p:cBhvr>
                                        <p:cTn id="47" dur="2000" fill="hold"/>
                                        <p:tgtEl>
                                          <p:spTgt spid="3">
                                            <p:txEl>
                                              <p:pRg st="1" end="1"/>
                                            </p:txEl>
                                          </p:spTgt>
                                        </p:tgtEl>
                                        <p:attrNameLst>
                                          <p:attrName>ppt_w</p:attrName>
                                        </p:attrNameLst>
                                      </p:cBhvr>
                                      <p:tavLst>
                                        <p:tav tm="0">
                                          <p:val>
                                            <p:strVal val="#ppt_w*0.70"/>
                                          </p:val>
                                        </p:tav>
                                        <p:tav tm="100000">
                                          <p:val>
                                            <p:strVal val="#ppt_w"/>
                                          </p:val>
                                        </p:tav>
                                      </p:tavLst>
                                    </p:anim>
                                    <p:anim calcmode="lin" valueType="num">
                                      <p:cBhvr>
                                        <p:cTn id="48" dur="2000" fill="hold"/>
                                        <p:tgtEl>
                                          <p:spTgt spid="3">
                                            <p:txEl>
                                              <p:pRg st="1" end="1"/>
                                            </p:txEl>
                                          </p:spTgt>
                                        </p:tgtEl>
                                        <p:attrNameLst>
                                          <p:attrName>ppt_h</p:attrName>
                                        </p:attrNameLst>
                                      </p:cBhvr>
                                      <p:tavLst>
                                        <p:tav tm="0">
                                          <p:val>
                                            <p:strVal val="#ppt_h"/>
                                          </p:val>
                                        </p:tav>
                                        <p:tav tm="100000">
                                          <p:val>
                                            <p:strVal val="#ppt_h"/>
                                          </p:val>
                                        </p:tav>
                                      </p:tavLst>
                                    </p:anim>
                                    <p:animEffect transition="in" filter="fade">
                                      <p:cBhvr>
                                        <p:cTn id="49" dur="2000"/>
                                        <p:tgtEl>
                                          <p:spTgt spid="3">
                                            <p:txEl>
                                              <p:pRg st="1" end="1"/>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55" presetClass="entr" presetSubtype="0" fill="hold" grpId="0" nodeType="clickEffect">
                                  <p:stCondLst>
                                    <p:cond delay="0"/>
                                  </p:stCondLst>
                                  <p:childTnLst>
                                    <p:set>
                                      <p:cBhvr>
                                        <p:cTn id="53" dur="1" fill="hold">
                                          <p:stCondLst>
                                            <p:cond delay="0"/>
                                          </p:stCondLst>
                                        </p:cTn>
                                        <p:tgtEl>
                                          <p:spTgt spid="6">
                                            <p:txEl>
                                              <p:pRg st="0" end="0"/>
                                            </p:txEl>
                                          </p:spTgt>
                                        </p:tgtEl>
                                        <p:attrNameLst>
                                          <p:attrName>style.visibility</p:attrName>
                                        </p:attrNameLst>
                                      </p:cBhvr>
                                      <p:to>
                                        <p:strVal val="visible"/>
                                      </p:to>
                                    </p:set>
                                    <p:anim calcmode="lin" valueType="num">
                                      <p:cBhvr>
                                        <p:cTn id="54" dur="2000" fill="hold"/>
                                        <p:tgtEl>
                                          <p:spTgt spid="6">
                                            <p:txEl>
                                              <p:pRg st="0" end="0"/>
                                            </p:txEl>
                                          </p:spTgt>
                                        </p:tgtEl>
                                        <p:attrNameLst>
                                          <p:attrName>ppt_w</p:attrName>
                                        </p:attrNameLst>
                                      </p:cBhvr>
                                      <p:tavLst>
                                        <p:tav tm="0">
                                          <p:val>
                                            <p:strVal val="#ppt_w*0.70"/>
                                          </p:val>
                                        </p:tav>
                                        <p:tav tm="100000">
                                          <p:val>
                                            <p:strVal val="#ppt_w"/>
                                          </p:val>
                                        </p:tav>
                                      </p:tavLst>
                                    </p:anim>
                                    <p:anim calcmode="lin" valueType="num">
                                      <p:cBhvr>
                                        <p:cTn id="55" dur="2000" fill="hold"/>
                                        <p:tgtEl>
                                          <p:spTgt spid="6">
                                            <p:txEl>
                                              <p:pRg st="0" end="0"/>
                                            </p:txEl>
                                          </p:spTgt>
                                        </p:tgtEl>
                                        <p:attrNameLst>
                                          <p:attrName>ppt_h</p:attrName>
                                        </p:attrNameLst>
                                      </p:cBhvr>
                                      <p:tavLst>
                                        <p:tav tm="0">
                                          <p:val>
                                            <p:strVal val="#ppt_h"/>
                                          </p:val>
                                        </p:tav>
                                        <p:tav tm="100000">
                                          <p:val>
                                            <p:strVal val="#ppt_h"/>
                                          </p:val>
                                        </p:tav>
                                      </p:tavLst>
                                    </p:anim>
                                    <p:animEffect transition="in" filter="fade">
                                      <p:cBhvr>
                                        <p:cTn id="56" dur="2000"/>
                                        <p:tgtEl>
                                          <p:spTgt spid="6">
                                            <p:txEl>
                                              <p:pRg st="0" end="0"/>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55" presetClass="entr" presetSubtype="0" fill="hold" grpId="0" nodeType="clickEffect">
                                  <p:stCondLst>
                                    <p:cond delay="0"/>
                                  </p:stCondLst>
                                  <p:childTnLst>
                                    <p:set>
                                      <p:cBhvr>
                                        <p:cTn id="60" dur="1" fill="hold">
                                          <p:stCondLst>
                                            <p:cond delay="0"/>
                                          </p:stCondLst>
                                        </p:cTn>
                                        <p:tgtEl>
                                          <p:spTgt spid="6">
                                            <p:txEl>
                                              <p:pRg st="1" end="1"/>
                                            </p:txEl>
                                          </p:spTgt>
                                        </p:tgtEl>
                                        <p:attrNameLst>
                                          <p:attrName>style.visibility</p:attrName>
                                        </p:attrNameLst>
                                      </p:cBhvr>
                                      <p:to>
                                        <p:strVal val="visible"/>
                                      </p:to>
                                    </p:set>
                                    <p:anim calcmode="lin" valueType="num">
                                      <p:cBhvr>
                                        <p:cTn id="61" dur="2000" fill="hold"/>
                                        <p:tgtEl>
                                          <p:spTgt spid="6">
                                            <p:txEl>
                                              <p:pRg st="1" end="1"/>
                                            </p:txEl>
                                          </p:spTgt>
                                        </p:tgtEl>
                                        <p:attrNameLst>
                                          <p:attrName>ppt_w</p:attrName>
                                        </p:attrNameLst>
                                      </p:cBhvr>
                                      <p:tavLst>
                                        <p:tav tm="0">
                                          <p:val>
                                            <p:strVal val="#ppt_w*0.70"/>
                                          </p:val>
                                        </p:tav>
                                        <p:tav tm="100000">
                                          <p:val>
                                            <p:strVal val="#ppt_w"/>
                                          </p:val>
                                        </p:tav>
                                      </p:tavLst>
                                    </p:anim>
                                    <p:anim calcmode="lin" valueType="num">
                                      <p:cBhvr>
                                        <p:cTn id="62" dur="2000" fill="hold"/>
                                        <p:tgtEl>
                                          <p:spTgt spid="6">
                                            <p:txEl>
                                              <p:pRg st="1" end="1"/>
                                            </p:txEl>
                                          </p:spTgt>
                                        </p:tgtEl>
                                        <p:attrNameLst>
                                          <p:attrName>ppt_h</p:attrName>
                                        </p:attrNameLst>
                                      </p:cBhvr>
                                      <p:tavLst>
                                        <p:tav tm="0">
                                          <p:val>
                                            <p:strVal val="#ppt_h"/>
                                          </p:val>
                                        </p:tav>
                                        <p:tav tm="100000">
                                          <p:val>
                                            <p:strVal val="#ppt_h"/>
                                          </p:val>
                                        </p:tav>
                                      </p:tavLst>
                                    </p:anim>
                                    <p:animEffect transition="in" filter="fade">
                                      <p:cBhvr>
                                        <p:cTn id="63" dur="20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bldLvl="5"/>
      <p:bldP spid="3" grpId="0" uiExpand="1" build="p" bldLvl="5"/>
      <p:bldP spid="6" grpId="0" uiExpand="1" build="p" bldLvl="5"/>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5F42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4" descr="A person pointing at a book&#10;&#10;Description automatically generated">
            <a:extLst>
              <a:ext uri="{FF2B5EF4-FFF2-40B4-BE49-F238E27FC236}">
                <a16:creationId xmlns:a16="http://schemas.microsoft.com/office/drawing/2014/main" id="{44BD3BC1-88B3-4BC3-7DC1-169627DB7E80}"/>
              </a:ext>
            </a:extLst>
          </p:cNvPr>
          <p:cNvPicPr>
            <a:picLocks noChangeAspect="1"/>
          </p:cNvPicPr>
          <p:nvPr/>
        </p:nvPicPr>
        <p:blipFill rotWithShape="1">
          <a:blip r:embed="rId2"/>
          <a:srcRect l="47060" r="8565"/>
          <a:stretch/>
        </p:blipFill>
        <p:spPr>
          <a:xfrm>
            <a:off x="698123" y="643467"/>
            <a:ext cx="4394953" cy="557106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6" name="Picture 5" descr="A black and white text&#10;&#10;Description automatically generated">
            <a:extLst>
              <a:ext uri="{FF2B5EF4-FFF2-40B4-BE49-F238E27FC236}">
                <a16:creationId xmlns:a16="http://schemas.microsoft.com/office/drawing/2014/main" id="{05A9FEE7-D4D9-E88B-4D5F-6647D41141FA}"/>
              </a:ext>
            </a:extLst>
          </p:cNvPr>
          <p:cNvPicPr>
            <a:picLocks noChangeAspect="1"/>
          </p:cNvPicPr>
          <p:nvPr/>
        </p:nvPicPr>
        <p:blipFill rotWithShape="1">
          <a:blip r:embed="rId3"/>
          <a:srcRect l="6349" t="19868" r="7490" b="28476"/>
          <a:stretch/>
        </p:blipFill>
        <p:spPr>
          <a:xfrm rot="21198319">
            <a:off x="1226610" y="809583"/>
            <a:ext cx="2505815" cy="594360"/>
          </a:xfrm>
          <a:prstGeom prst="rect">
            <a:avLst/>
          </a:prstGeom>
        </p:spPr>
      </p:pic>
      <p:sp>
        <p:nvSpPr>
          <p:cNvPr id="7" name="TextBox 6">
            <a:extLst>
              <a:ext uri="{FF2B5EF4-FFF2-40B4-BE49-F238E27FC236}">
                <a16:creationId xmlns:a16="http://schemas.microsoft.com/office/drawing/2014/main" id="{EF9FC427-EFC4-B8FC-7C8B-30C050AAA948}"/>
              </a:ext>
            </a:extLst>
          </p:cNvPr>
          <p:cNvSpPr txBox="1"/>
          <p:nvPr/>
        </p:nvSpPr>
        <p:spPr>
          <a:xfrm>
            <a:off x="4968240" y="491067"/>
            <a:ext cx="6746748" cy="861774"/>
          </a:xfrm>
          <a:prstGeom prst="rect">
            <a:avLst/>
          </a:prstGeom>
          <a:noFill/>
        </p:spPr>
        <p:txBody>
          <a:bodyPr wrap="square" rtlCol="0">
            <a:spAutoFit/>
          </a:bodyPr>
          <a:lstStyle/>
          <a:p>
            <a:pPr marL="457200" indent="-457200">
              <a:buFont typeface="+mj-lt"/>
              <a:buAutoNum type="arabicPeriod" startAt="2"/>
            </a:pPr>
            <a:r>
              <a:rPr lang="en-US" sz="2500" dirty="0">
                <a:latin typeface="Arial" panose="020B0604020202020204" pitchFamily="34" charset="0"/>
                <a:cs typeface="Arial" panose="020B0604020202020204" pitchFamily="34" charset="0"/>
              </a:rPr>
              <a:t>What is my attitude toward these divinely approved examples?</a:t>
            </a:r>
          </a:p>
        </p:txBody>
      </p:sp>
      <p:sp>
        <p:nvSpPr>
          <p:cNvPr id="8" name="TextBox 7">
            <a:extLst>
              <a:ext uri="{FF2B5EF4-FFF2-40B4-BE49-F238E27FC236}">
                <a16:creationId xmlns:a16="http://schemas.microsoft.com/office/drawing/2014/main" id="{20596D56-53EE-52BA-1A65-C71FBF1D9ED6}"/>
              </a:ext>
            </a:extLst>
          </p:cNvPr>
          <p:cNvSpPr txBox="1"/>
          <p:nvPr/>
        </p:nvSpPr>
        <p:spPr>
          <a:xfrm>
            <a:off x="5314186" y="1314861"/>
            <a:ext cx="6400801" cy="861774"/>
          </a:xfrm>
          <a:prstGeom prst="rect">
            <a:avLst/>
          </a:prstGeom>
          <a:noFill/>
        </p:spPr>
        <p:txBody>
          <a:bodyPr wrap="square" rtlCol="0">
            <a:spAutoFit/>
          </a:bodyPr>
          <a:lstStyle/>
          <a:p>
            <a:pPr marL="457200" indent="-457200">
              <a:buFont typeface="+mj-lt"/>
              <a:buAutoNum type="alphaLcParenR"/>
            </a:pPr>
            <a:r>
              <a:rPr lang="en-US" sz="2500" dirty="0">
                <a:latin typeface="Arial" panose="020B0604020202020204" pitchFamily="34" charset="0"/>
                <a:cs typeface="Arial" panose="020B0604020202020204" pitchFamily="34" charset="0"/>
              </a:rPr>
              <a:t>Since I know God approves—then why would I </a:t>
            </a:r>
            <a:r>
              <a:rPr lang="en-US" sz="2500" b="1" u="sng" dirty="0">
                <a:latin typeface="Arial" panose="020B0604020202020204" pitchFamily="34" charset="0"/>
                <a:cs typeface="Arial" panose="020B0604020202020204" pitchFamily="34" charset="0"/>
              </a:rPr>
              <a:t>not</a:t>
            </a:r>
            <a:r>
              <a:rPr lang="en-US" sz="2500" dirty="0">
                <a:latin typeface="Arial" panose="020B0604020202020204" pitchFamily="34" charset="0"/>
                <a:cs typeface="Arial" panose="020B0604020202020204" pitchFamily="34" charset="0"/>
              </a:rPr>
              <a:t> want to follow them?</a:t>
            </a:r>
          </a:p>
        </p:txBody>
      </p:sp>
      <p:sp>
        <p:nvSpPr>
          <p:cNvPr id="10" name="TextBox 9">
            <a:extLst>
              <a:ext uri="{FF2B5EF4-FFF2-40B4-BE49-F238E27FC236}">
                <a16:creationId xmlns:a16="http://schemas.microsoft.com/office/drawing/2014/main" id="{E9C9DEA4-C939-1CD0-FA1B-923C5359D213}"/>
              </a:ext>
            </a:extLst>
          </p:cNvPr>
          <p:cNvSpPr txBox="1"/>
          <p:nvPr/>
        </p:nvSpPr>
        <p:spPr>
          <a:xfrm>
            <a:off x="5421445" y="2185832"/>
            <a:ext cx="6293541" cy="1615827"/>
          </a:xfrm>
          <a:prstGeom prst="rect">
            <a:avLst/>
          </a:prstGeom>
          <a:noFill/>
        </p:spPr>
        <p:txBody>
          <a:bodyPr wrap="square" rtlCol="0">
            <a:spAutoFit/>
          </a:bodyPr>
          <a:lstStyle/>
          <a:p>
            <a:pPr marL="457200" indent="-457200">
              <a:buFont typeface="+mj-lt"/>
              <a:buAutoNum type="alphaLcParenR" startAt="2"/>
            </a:pPr>
            <a:r>
              <a:rPr lang="en-US" sz="2500" dirty="0">
                <a:latin typeface="Arial" panose="020B0604020202020204" pitchFamily="34" charset="0"/>
                <a:cs typeface="Arial" panose="020B0604020202020204" pitchFamily="34" charset="0"/>
              </a:rPr>
              <a:t>To ask, “is that example binding” is really asking: “do I really have to follow what God has shown pleases Him?”</a:t>
            </a:r>
          </a:p>
          <a:p>
            <a:endParaRPr lang="en-US" sz="2400" dirty="0">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DA876A9B-99FF-204D-86D4-80C2C1FD99E8}"/>
              </a:ext>
            </a:extLst>
          </p:cNvPr>
          <p:cNvSpPr txBox="1"/>
          <p:nvPr/>
        </p:nvSpPr>
        <p:spPr>
          <a:xfrm>
            <a:off x="5384524" y="3382557"/>
            <a:ext cx="6179691" cy="861774"/>
          </a:xfrm>
          <a:prstGeom prst="rect">
            <a:avLst/>
          </a:prstGeom>
          <a:noFill/>
        </p:spPr>
        <p:txBody>
          <a:bodyPr wrap="square" rtlCol="0">
            <a:spAutoFit/>
          </a:bodyPr>
          <a:lstStyle/>
          <a:p>
            <a:pPr marL="457200" indent="-457200">
              <a:buFont typeface="+mj-lt"/>
              <a:buAutoNum type="arabicPeriod" startAt="3"/>
            </a:pPr>
            <a:r>
              <a:rPr lang="en-US" sz="2500" dirty="0">
                <a:latin typeface="Arial" panose="020B0604020202020204" pitchFamily="34" charset="0"/>
                <a:cs typeface="Arial" panose="020B0604020202020204" pitchFamily="34" charset="0"/>
              </a:rPr>
              <a:t>Incidental details are not to be considered necessary, Acts 20:7-9.</a:t>
            </a:r>
          </a:p>
        </p:txBody>
      </p:sp>
      <p:sp>
        <p:nvSpPr>
          <p:cNvPr id="20" name="TextBox 19">
            <a:extLst>
              <a:ext uri="{FF2B5EF4-FFF2-40B4-BE49-F238E27FC236}">
                <a16:creationId xmlns:a16="http://schemas.microsoft.com/office/drawing/2014/main" id="{619B2A42-FA67-4079-240C-75934CAD2062}"/>
              </a:ext>
            </a:extLst>
          </p:cNvPr>
          <p:cNvSpPr txBox="1"/>
          <p:nvPr/>
        </p:nvSpPr>
        <p:spPr>
          <a:xfrm>
            <a:off x="5570088" y="4281719"/>
            <a:ext cx="6144898" cy="2015936"/>
          </a:xfrm>
          <a:prstGeom prst="rect">
            <a:avLst/>
          </a:prstGeom>
          <a:noFill/>
        </p:spPr>
        <p:txBody>
          <a:bodyPr wrap="square" rtlCol="0">
            <a:spAutoFit/>
          </a:bodyPr>
          <a:lstStyle/>
          <a:p>
            <a:pPr marL="457200" indent="-457200">
              <a:buFont typeface="+mj-lt"/>
              <a:buAutoNum type="arabicPeriod" startAt="4"/>
            </a:pPr>
            <a:r>
              <a:rPr lang="en-US" sz="2500" dirty="0">
                <a:latin typeface="Arial" panose="020B0604020202020204" pitchFamily="34" charset="0"/>
                <a:cs typeface="Arial" panose="020B0604020202020204" pitchFamily="34" charset="0"/>
              </a:rPr>
              <a:t>If I love the Lord, why would I not wish to respect and follow the examples of the apostles and the early church (Jn 13:2-15; Lk 10:25-37) that I know pleases Him?</a:t>
            </a:r>
          </a:p>
        </p:txBody>
      </p:sp>
    </p:spTree>
    <p:extLst>
      <p:ext uri="{BB962C8B-B14F-4D97-AF65-F5344CB8AC3E}">
        <p14:creationId xmlns:p14="http://schemas.microsoft.com/office/powerpoint/2010/main" val="6833815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2000" fill="hold"/>
                                        <p:tgtEl>
                                          <p:spTgt spid="8"/>
                                        </p:tgtEl>
                                        <p:attrNameLst>
                                          <p:attrName>ppt_w</p:attrName>
                                        </p:attrNameLst>
                                      </p:cBhvr>
                                      <p:tavLst>
                                        <p:tav tm="0">
                                          <p:val>
                                            <p:strVal val="#ppt_w*0.70"/>
                                          </p:val>
                                        </p:tav>
                                        <p:tav tm="100000">
                                          <p:val>
                                            <p:strVal val="#ppt_w"/>
                                          </p:val>
                                        </p:tav>
                                      </p:tavLst>
                                    </p:anim>
                                    <p:anim calcmode="lin" valueType="num">
                                      <p:cBhvr>
                                        <p:cTn id="8" dur="2000" fill="hold"/>
                                        <p:tgtEl>
                                          <p:spTgt spid="8"/>
                                        </p:tgtEl>
                                        <p:attrNameLst>
                                          <p:attrName>ppt_h</p:attrName>
                                        </p:attrNameLst>
                                      </p:cBhvr>
                                      <p:tavLst>
                                        <p:tav tm="0">
                                          <p:val>
                                            <p:strVal val="#ppt_h"/>
                                          </p:val>
                                        </p:tav>
                                        <p:tav tm="100000">
                                          <p:val>
                                            <p:strVal val="#ppt_h"/>
                                          </p:val>
                                        </p:tav>
                                      </p:tavLst>
                                    </p:anim>
                                    <p:animEffect transition="in" filter="fade">
                                      <p:cBhvr>
                                        <p:cTn id="9" dur="20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2000" fill="hold"/>
                                        <p:tgtEl>
                                          <p:spTgt spid="10"/>
                                        </p:tgtEl>
                                        <p:attrNameLst>
                                          <p:attrName>ppt_w</p:attrName>
                                        </p:attrNameLst>
                                      </p:cBhvr>
                                      <p:tavLst>
                                        <p:tav tm="0">
                                          <p:val>
                                            <p:strVal val="#ppt_w*0.70"/>
                                          </p:val>
                                        </p:tav>
                                        <p:tav tm="100000">
                                          <p:val>
                                            <p:strVal val="#ppt_w"/>
                                          </p:val>
                                        </p:tav>
                                      </p:tavLst>
                                    </p:anim>
                                    <p:anim calcmode="lin" valueType="num">
                                      <p:cBhvr>
                                        <p:cTn id="15" dur="2000" fill="hold"/>
                                        <p:tgtEl>
                                          <p:spTgt spid="10"/>
                                        </p:tgtEl>
                                        <p:attrNameLst>
                                          <p:attrName>ppt_h</p:attrName>
                                        </p:attrNameLst>
                                      </p:cBhvr>
                                      <p:tavLst>
                                        <p:tav tm="0">
                                          <p:val>
                                            <p:strVal val="#ppt_h"/>
                                          </p:val>
                                        </p:tav>
                                        <p:tav tm="100000">
                                          <p:val>
                                            <p:strVal val="#ppt_h"/>
                                          </p:val>
                                        </p:tav>
                                      </p:tavLst>
                                    </p:anim>
                                    <p:animEffect transition="in" filter="fade">
                                      <p:cBhvr>
                                        <p:cTn id="16" dur="20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anim calcmode="lin" valueType="num">
                                      <p:cBhvr>
                                        <p:cTn id="21" dur="2000" fill="hold"/>
                                        <p:tgtEl>
                                          <p:spTgt spid="18"/>
                                        </p:tgtEl>
                                        <p:attrNameLst>
                                          <p:attrName>ppt_w</p:attrName>
                                        </p:attrNameLst>
                                      </p:cBhvr>
                                      <p:tavLst>
                                        <p:tav tm="0">
                                          <p:val>
                                            <p:strVal val="#ppt_w*0.70"/>
                                          </p:val>
                                        </p:tav>
                                        <p:tav tm="100000">
                                          <p:val>
                                            <p:strVal val="#ppt_w"/>
                                          </p:val>
                                        </p:tav>
                                      </p:tavLst>
                                    </p:anim>
                                    <p:anim calcmode="lin" valueType="num">
                                      <p:cBhvr>
                                        <p:cTn id="22" dur="2000" fill="hold"/>
                                        <p:tgtEl>
                                          <p:spTgt spid="18"/>
                                        </p:tgtEl>
                                        <p:attrNameLst>
                                          <p:attrName>ppt_h</p:attrName>
                                        </p:attrNameLst>
                                      </p:cBhvr>
                                      <p:tavLst>
                                        <p:tav tm="0">
                                          <p:val>
                                            <p:strVal val="#ppt_h"/>
                                          </p:val>
                                        </p:tav>
                                        <p:tav tm="100000">
                                          <p:val>
                                            <p:strVal val="#ppt_h"/>
                                          </p:val>
                                        </p:tav>
                                      </p:tavLst>
                                    </p:anim>
                                    <p:animEffect transition="in" filter="fade">
                                      <p:cBhvr>
                                        <p:cTn id="23" dur="2000"/>
                                        <p:tgtEl>
                                          <p:spTgt spid="18"/>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grpId="0" nodeType="clickEffect">
                                  <p:stCondLst>
                                    <p:cond delay="0"/>
                                  </p:stCondLst>
                                  <p:childTnLst>
                                    <p:set>
                                      <p:cBhvr>
                                        <p:cTn id="27" dur="1" fill="hold">
                                          <p:stCondLst>
                                            <p:cond delay="0"/>
                                          </p:stCondLst>
                                        </p:cTn>
                                        <p:tgtEl>
                                          <p:spTgt spid="20"/>
                                        </p:tgtEl>
                                        <p:attrNameLst>
                                          <p:attrName>style.visibility</p:attrName>
                                        </p:attrNameLst>
                                      </p:cBhvr>
                                      <p:to>
                                        <p:strVal val="visible"/>
                                      </p:to>
                                    </p:set>
                                    <p:anim calcmode="lin" valueType="num">
                                      <p:cBhvr>
                                        <p:cTn id="28" dur="2000" fill="hold"/>
                                        <p:tgtEl>
                                          <p:spTgt spid="20"/>
                                        </p:tgtEl>
                                        <p:attrNameLst>
                                          <p:attrName>ppt_w</p:attrName>
                                        </p:attrNameLst>
                                      </p:cBhvr>
                                      <p:tavLst>
                                        <p:tav tm="0">
                                          <p:val>
                                            <p:strVal val="#ppt_w*0.70"/>
                                          </p:val>
                                        </p:tav>
                                        <p:tav tm="100000">
                                          <p:val>
                                            <p:strVal val="#ppt_w"/>
                                          </p:val>
                                        </p:tav>
                                      </p:tavLst>
                                    </p:anim>
                                    <p:anim calcmode="lin" valueType="num">
                                      <p:cBhvr>
                                        <p:cTn id="29" dur="2000" fill="hold"/>
                                        <p:tgtEl>
                                          <p:spTgt spid="20"/>
                                        </p:tgtEl>
                                        <p:attrNameLst>
                                          <p:attrName>ppt_h</p:attrName>
                                        </p:attrNameLst>
                                      </p:cBhvr>
                                      <p:tavLst>
                                        <p:tav tm="0">
                                          <p:val>
                                            <p:strVal val="#ppt_h"/>
                                          </p:val>
                                        </p:tav>
                                        <p:tav tm="100000">
                                          <p:val>
                                            <p:strVal val="#ppt_h"/>
                                          </p:val>
                                        </p:tav>
                                      </p:tavLst>
                                    </p:anim>
                                    <p:animEffect transition="in" filter="fade">
                                      <p:cBhvr>
                                        <p:cTn id="30"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8" grpId="0"/>
      <p:bldP spid="20"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2">
            <a:lumMod val="10000"/>
            <a:lumOff val="90000"/>
          </a:schemeClr>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500B4A4-B1F1-41EA-886A-B8A210DBCA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5E55A99C-0BDC-4DBE-8E40-9FA66F629F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91540"/>
            <a:ext cx="722376" cy="5071110"/>
          </a:xfrm>
          <a:prstGeom prst="rect">
            <a:avLst/>
          </a:prstGeom>
          <a:solidFill>
            <a:srgbClr val="4C52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6CBC97F5-9F35-C735-3C91-9D61BBC30012}"/>
              </a:ext>
            </a:extLst>
          </p:cNvPr>
          <p:cNvSpPr/>
          <p:nvPr/>
        </p:nvSpPr>
        <p:spPr>
          <a:xfrm>
            <a:off x="911619" y="304800"/>
            <a:ext cx="11021301" cy="1325880"/>
          </a:xfrm>
          <a:prstGeom prst="rect">
            <a:avLst/>
          </a:prstGeom>
          <a:solidFill>
            <a:srgbClr val="E8E8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descr="A white sign with blue text&#10;&#10;Description automatically generated">
            <a:extLst>
              <a:ext uri="{FF2B5EF4-FFF2-40B4-BE49-F238E27FC236}">
                <a16:creationId xmlns:a16="http://schemas.microsoft.com/office/drawing/2014/main" id="{27A007CF-2BE8-A3F9-6E37-BF29198347BC}"/>
              </a:ext>
            </a:extLst>
          </p:cNvPr>
          <p:cNvPicPr>
            <a:picLocks noGrp="1" noChangeAspect="1"/>
          </p:cNvPicPr>
          <p:nvPr>
            <p:ph idx="1"/>
          </p:nvPr>
        </p:nvPicPr>
        <p:blipFill rotWithShape="1">
          <a:blip r:embed="rId2"/>
          <a:srcRect t="1754"/>
          <a:stretch/>
        </p:blipFill>
        <p:spPr>
          <a:xfrm>
            <a:off x="911619" y="1423825"/>
            <a:ext cx="11021301" cy="5116228"/>
          </a:xfrm>
          <a:prstGeom prst="rect">
            <a:avLst/>
          </a:prstGeom>
        </p:spPr>
      </p:pic>
      <p:sp>
        <p:nvSpPr>
          <p:cNvPr id="6" name="Rectangle 5">
            <a:extLst>
              <a:ext uri="{FF2B5EF4-FFF2-40B4-BE49-F238E27FC236}">
                <a16:creationId xmlns:a16="http://schemas.microsoft.com/office/drawing/2014/main" id="{39773A93-C4A7-8CD9-17BB-0C69681785EA}"/>
              </a:ext>
            </a:extLst>
          </p:cNvPr>
          <p:cNvSpPr/>
          <p:nvPr/>
        </p:nvSpPr>
        <p:spPr>
          <a:xfrm>
            <a:off x="1630679" y="655320"/>
            <a:ext cx="9634461" cy="138684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1BD1B7B5-33EE-0181-8C35-0DBB805D3FA2}"/>
              </a:ext>
            </a:extLst>
          </p:cNvPr>
          <p:cNvSpPr/>
          <p:nvPr/>
        </p:nvSpPr>
        <p:spPr>
          <a:xfrm>
            <a:off x="2501676" y="869479"/>
            <a:ext cx="7841186" cy="1015663"/>
          </a:xfrm>
          <a:prstGeom prst="rect">
            <a:avLst/>
          </a:prstGeom>
          <a:noFill/>
        </p:spPr>
        <p:txBody>
          <a:bodyPr wrap="none" lIns="91440" tIns="45720" rIns="91440" bIns="45720">
            <a:spAutoFit/>
          </a:bodyPr>
          <a:lstStyle/>
          <a:p>
            <a:pPr algn="ctr"/>
            <a:r>
              <a:rPr lang="en-US" sz="6000" b="0" cap="none" spc="600" dirty="0">
                <a:ln w="0"/>
                <a:solidFill>
                  <a:schemeClr val="bg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UNDERSTANDING</a:t>
            </a:r>
          </a:p>
        </p:txBody>
      </p:sp>
    </p:spTree>
    <p:extLst>
      <p:ext uri="{BB962C8B-B14F-4D97-AF65-F5344CB8AC3E}">
        <p14:creationId xmlns:p14="http://schemas.microsoft.com/office/powerpoint/2010/main" val="3521609707"/>
      </p:ext>
    </p:extLst>
  </p:cSld>
  <p:clrMapOvr>
    <a:masterClrMapping/>
  </p:clrMapOvr>
  <mc:AlternateContent xmlns:mc="http://schemas.openxmlformats.org/markup-compatibility/2006" xmlns:p14="http://schemas.microsoft.com/office/powerpoint/2010/main">
    <mc:Choice Requires="p14">
      <p:transition spd="slow" p14:dur="1750">
        <p:randomBar dir="vert"/>
      </p:transition>
    </mc:Choice>
    <mc:Fallback xmlns="">
      <p:transition spd="slow">
        <p:randomBar dir="vert"/>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pattFill prst="pct90">
          <a:fgClr>
            <a:schemeClr val="accent1"/>
          </a:fgClr>
          <a:bgClr>
            <a:schemeClr val="bg1"/>
          </a:bgClr>
        </a:pattFill>
        <a:effectLst/>
      </p:bgPr>
    </p:bg>
    <p:spTree>
      <p:nvGrpSpPr>
        <p:cNvPr id="1" name=""/>
        <p:cNvGrpSpPr/>
        <p:nvPr/>
      </p:nvGrpSpPr>
      <p:grpSpPr>
        <a:xfrm>
          <a:off x="0" y="0"/>
          <a:ext cx="0" cy="0"/>
          <a:chOff x="0" y="0"/>
          <a:chExt cx="0" cy="0"/>
        </a:xfrm>
      </p:grpSpPr>
      <p:pic>
        <p:nvPicPr>
          <p:cNvPr id="6" name="Picture 5" descr="A statue of a person with scales and gavel&#10;&#10;Description automatically generated">
            <a:extLst>
              <a:ext uri="{FF2B5EF4-FFF2-40B4-BE49-F238E27FC236}">
                <a16:creationId xmlns:a16="http://schemas.microsoft.com/office/drawing/2014/main" id="{FB07D151-A4E2-5C4F-B662-B83A181BAE16}"/>
              </a:ext>
            </a:extLst>
          </p:cNvPr>
          <p:cNvPicPr>
            <a:picLocks noChangeAspect="1"/>
          </p:cNvPicPr>
          <p:nvPr/>
        </p:nvPicPr>
        <p:blipFill>
          <a:blip r:embed="rId2"/>
          <a:stretch>
            <a:fillRect/>
          </a:stretch>
        </p:blipFill>
        <p:spPr>
          <a:xfrm>
            <a:off x="1255966" y="0"/>
            <a:ext cx="9701594" cy="6888136"/>
          </a:xfrm>
          <a:prstGeom prst="rect">
            <a:avLst/>
          </a:prstGeom>
        </p:spPr>
      </p:pic>
    </p:spTree>
    <p:extLst>
      <p:ext uri="{BB962C8B-B14F-4D97-AF65-F5344CB8AC3E}">
        <p14:creationId xmlns:p14="http://schemas.microsoft.com/office/powerpoint/2010/main" val="3161345734"/>
      </p:ext>
    </p:extLst>
  </p:cSld>
  <p:clrMapOvr>
    <a:masterClrMapping/>
  </p:clrMapOvr>
  <mc:AlternateContent xmlns:mc="http://schemas.openxmlformats.org/markup-compatibility/2006" xmlns:p14="http://schemas.microsoft.com/office/powerpoint/2010/main">
    <mc:Choice Requires="p14">
      <p:transition spd="slow" p14:dur="1750">
        <p:circle/>
      </p:transition>
    </mc:Choice>
    <mc:Fallback xmlns="">
      <p:transition spd="slow">
        <p:circl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erson standing in a parking lot&#10;&#10;Description automatically generated">
            <a:extLst>
              <a:ext uri="{FF2B5EF4-FFF2-40B4-BE49-F238E27FC236}">
                <a16:creationId xmlns:a16="http://schemas.microsoft.com/office/drawing/2014/main" id="{2DE636B2-DC54-E25E-6799-6AC002C985EB}"/>
              </a:ext>
            </a:extLst>
          </p:cNvPr>
          <p:cNvPicPr>
            <a:picLocks noChangeAspect="1"/>
          </p:cNvPicPr>
          <p:nvPr/>
        </p:nvPicPr>
        <p:blipFill rotWithShape="1">
          <a:blip r:embed="rId2"/>
          <a:srcRect t="1952" r="1217"/>
          <a:stretch/>
        </p:blipFill>
        <p:spPr>
          <a:xfrm>
            <a:off x="460406" y="755499"/>
            <a:ext cx="11270422" cy="5742813"/>
          </a:xfrm>
          <a:prstGeom prst="rect">
            <a:avLst/>
          </a:prstGeom>
        </p:spPr>
      </p:pic>
      <p:pic>
        <p:nvPicPr>
          <p:cNvPr id="17" name="Picture 16" descr="A black background with white text&#10;&#10;Description automatically generated">
            <a:extLst>
              <a:ext uri="{FF2B5EF4-FFF2-40B4-BE49-F238E27FC236}">
                <a16:creationId xmlns:a16="http://schemas.microsoft.com/office/drawing/2014/main" id="{3E358505-26D8-3C9B-5AEA-54604A652883}"/>
              </a:ext>
            </a:extLst>
          </p:cNvPr>
          <p:cNvPicPr>
            <a:picLocks noChangeAspect="1"/>
          </p:cNvPicPr>
          <p:nvPr/>
        </p:nvPicPr>
        <p:blipFill rotWithShape="1">
          <a:blip r:embed="rId3"/>
          <a:srcRect l="4992" t="15703" r="5600" b="25703"/>
          <a:stretch/>
        </p:blipFill>
        <p:spPr>
          <a:xfrm>
            <a:off x="900030" y="0"/>
            <a:ext cx="4555890" cy="696294"/>
          </a:xfrm>
          <a:prstGeom prst="rect">
            <a:avLst/>
          </a:prstGeom>
        </p:spPr>
      </p:pic>
      <p:pic>
        <p:nvPicPr>
          <p:cNvPr id="20" name="Picture 19" descr="A black background with white letters&#10;&#10;Description automatically generated">
            <a:extLst>
              <a:ext uri="{FF2B5EF4-FFF2-40B4-BE49-F238E27FC236}">
                <a16:creationId xmlns:a16="http://schemas.microsoft.com/office/drawing/2014/main" id="{3397E6BA-5A94-2DA1-A17F-B6C49445831A}"/>
              </a:ext>
            </a:extLst>
          </p:cNvPr>
          <p:cNvPicPr>
            <a:picLocks noChangeAspect="1"/>
          </p:cNvPicPr>
          <p:nvPr/>
        </p:nvPicPr>
        <p:blipFill rotWithShape="1">
          <a:blip r:embed="rId4"/>
          <a:srcRect l="23271" t="14190" r="18182" b="17849"/>
          <a:stretch/>
        </p:blipFill>
        <p:spPr>
          <a:xfrm rot="20284905">
            <a:off x="231452" y="-93773"/>
            <a:ext cx="834259" cy="906921"/>
          </a:xfrm>
          <a:prstGeom prst="rect">
            <a:avLst/>
          </a:prstGeom>
        </p:spPr>
      </p:pic>
      <p:pic>
        <p:nvPicPr>
          <p:cNvPr id="22" name="Picture 21" descr="A black background with white text&#10;&#10;Description automatically generated">
            <a:extLst>
              <a:ext uri="{FF2B5EF4-FFF2-40B4-BE49-F238E27FC236}">
                <a16:creationId xmlns:a16="http://schemas.microsoft.com/office/drawing/2014/main" id="{BA69DE89-640B-2994-F57B-541AA3DDD43F}"/>
              </a:ext>
            </a:extLst>
          </p:cNvPr>
          <p:cNvPicPr>
            <a:picLocks noChangeAspect="1"/>
          </p:cNvPicPr>
          <p:nvPr/>
        </p:nvPicPr>
        <p:blipFill rotWithShape="1">
          <a:blip r:embed="rId5"/>
          <a:srcRect t="15482" b="30231"/>
          <a:stretch/>
        </p:blipFill>
        <p:spPr>
          <a:xfrm>
            <a:off x="5878826" y="24170"/>
            <a:ext cx="6114161" cy="647953"/>
          </a:xfrm>
          <a:prstGeom prst="rect">
            <a:avLst/>
          </a:prstGeom>
        </p:spPr>
      </p:pic>
      <p:sp>
        <p:nvSpPr>
          <p:cNvPr id="23" name="TextBox 22">
            <a:extLst>
              <a:ext uri="{FF2B5EF4-FFF2-40B4-BE49-F238E27FC236}">
                <a16:creationId xmlns:a16="http://schemas.microsoft.com/office/drawing/2014/main" id="{E402A619-5B20-CFEB-6530-BE1C40215D21}"/>
              </a:ext>
            </a:extLst>
          </p:cNvPr>
          <p:cNvSpPr txBox="1"/>
          <p:nvPr/>
        </p:nvSpPr>
        <p:spPr>
          <a:xfrm>
            <a:off x="3489959" y="912998"/>
            <a:ext cx="8240869" cy="4832092"/>
          </a:xfrm>
          <a:prstGeom prst="rect">
            <a:avLst/>
          </a:prstGeom>
          <a:solidFill>
            <a:srgbClr val="FFFFFF">
              <a:alpha val="70196"/>
            </a:srgbClr>
          </a:solidFill>
        </p:spPr>
        <p:txBody>
          <a:bodyPr wrap="square" rtlCol="0">
            <a:spAutoFit/>
          </a:bodyPr>
          <a:lstStyle/>
          <a:p>
            <a:pPr algn="l"/>
            <a:r>
              <a:rPr lang="en-US" sz="2800" b="0" i="0" u="sng" strike="noStrike" dirty="0">
                <a:solidFill>
                  <a:srgbClr val="C00000"/>
                </a:solidFill>
                <a:effectLst/>
                <a:latin typeface="Arial" panose="020B0604020202020204" pitchFamily="34" charset="0"/>
                <a:cs typeface="Arial" panose="020B0604020202020204" pitchFamily="34" charset="0"/>
              </a:rPr>
              <a:t>John was to draw a necessary inference</a:t>
            </a:r>
            <a:r>
              <a:rPr lang="en-US" sz="2800" b="0" i="0" u="none" strike="noStrike" dirty="0">
                <a:solidFill>
                  <a:srgbClr val="000000"/>
                </a:solidFill>
                <a:effectLst/>
                <a:latin typeface="Arial" panose="020B0604020202020204" pitchFamily="34" charset="0"/>
                <a:cs typeface="Arial" panose="020B0604020202020204" pitchFamily="34" charset="0"/>
              </a:rPr>
              <a:t>: </a:t>
            </a:r>
            <a:r>
              <a:rPr lang="en-US" sz="2800" b="0" u="none" strike="noStrike" dirty="0">
                <a:solidFill>
                  <a:srgbClr val="000000"/>
                </a:solidFill>
                <a:effectLst/>
                <a:latin typeface="Arial" panose="020B0604020202020204" pitchFamily="34" charset="0"/>
                <a:cs typeface="Arial" panose="020B0604020202020204" pitchFamily="34" charset="0"/>
              </a:rPr>
              <a:t>“And when John had heard in prison about the works of Christ, he sent two of his disciples and said to Him, are You the Coming One, or do we look for another? Jesus answered and said to them, go and tell John the things which you hear and see: The blind see and the lame walk; the lepers are cleansed and the deaf hear; the dead are raised up and the poor have the gospel preached to them. And blessed is he who is not offended because of Me” (Matt 11:3-5).</a:t>
            </a:r>
          </a:p>
        </p:txBody>
      </p:sp>
      <p:sp>
        <p:nvSpPr>
          <p:cNvPr id="24" name="TextBox 23">
            <a:extLst>
              <a:ext uri="{FF2B5EF4-FFF2-40B4-BE49-F238E27FC236}">
                <a16:creationId xmlns:a16="http://schemas.microsoft.com/office/drawing/2014/main" id="{B4E75A04-0F4F-DDDA-D37C-EC65B7C161AE}"/>
              </a:ext>
            </a:extLst>
          </p:cNvPr>
          <p:cNvSpPr txBox="1"/>
          <p:nvPr/>
        </p:nvSpPr>
        <p:spPr>
          <a:xfrm>
            <a:off x="3487646" y="1544673"/>
            <a:ext cx="8243181" cy="3539430"/>
          </a:xfrm>
          <a:prstGeom prst="rect">
            <a:avLst/>
          </a:prstGeom>
          <a:solidFill>
            <a:srgbClr val="FFFFFF">
              <a:alpha val="69412"/>
            </a:srgbClr>
          </a:solidFill>
        </p:spPr>
        <p:txBody>
          <a:bodyPr wrap="square" rtlCol="0">
            <a:spAutoFit/>
          </a:bodyPr>
          <a:lstStyle/>
          <a:p>
            <a:r>
              <a:rPr lang="en-US" sz="2800" b="0" i="0" u="sng" strike="noStrike" dirty="0">
                <a:solidFill>
                  <a:srgbClr val="C00000"/>
                </a:solidFill>
                <a:effectLst/>
                <a:latin typeface="Arial" panose="020B0604020202020204" pitchFamily="34" charset="0"/>
                <a:cs typeface="Arial" panose="020B0604020202020204" pitchFamily="34" charset="0"/>
              </a:rPr>
              <a:t>These Christians were to draw a necessary inference</a:t>
            </a:r>
            <a:r>
              <a:rPr lang="en-US" sz="2800" b="0" i="0" u="none" strike="noStrike" dirty="0">
                <a:solidFill>
                  <a:srgbClr val="000000"/>
                </a:solidFill>
                <a:effectLst/>
                <a:latin typeface="Arial" panose="020B0604020202020204" pitchFamily="34" charset="0"/>
                <a:cs typeface="Arial" panose="020B0604020202020204" pitchFamily="34" charset="0"/>
              </a:rPr>
              <a:t>: </a:t>
            </a:r>
            <a:r>
              <a:rPr lang="en-US" sz="2800" dirty="0">
                <a:solidFill>
                  <a:srgbClr val="000000"/>
                </a:solidFill>
                <a:latin typeface="Arial" panose="020B0604020202020204" pitchFamily="34" charset="0"/>
                <a:cs typeface="Arial" panose="020B0604020202020204" pitchFamily="34" charset="0"/>
              </a:rPr>
              <a:t>“For the priesthood being changed, of necessity there is also a change of the law. For He of whom these things are spoken belongs to another tribe, from which no man has officiated at the altar. For it is evident that our Lord arose from Judah, of which tribe Moses spoke nothing concerning priesthood</a:t>
            </a:r>
            <a:r>
              <a:rPr lang="en-US" sz="2800" b="0" u="none" strike="noStrike" dirty="0">
                <a:solidFill>
                  <a:srgbClr val="000000"/>
                </a:solidFill>
                <a:effectLst/>
                <a:latin typeface="Arial" panose="020B0604020202020204" pitchFamily="34" charset="0"/>
                <a:cs typeface="Arial" panose="020B0604020202020204" pitchFamily="34" charset="0"/>
              </a:rPr>
              <a:t>” (Heb 7:12-14).</a:t>
            </a:r>
          </a:p>
        </p:txBody>
      </p:sp>
    </p:spTree>
    <p:extLst>
      <p:ext uri="{BB962C8B-B14F-4D97-AF65-F5344CB8AC3E}">
        <p14:creationId xmlns:p14="http://schemas.microsoft.com/office/powerpoint/2010/main" val="1277514428"/>
      </p:ext>
    </p:extLst>
  </p:cSld>
  <p:clrMapOvr>
    <a:masterClrMapping/>
  </p:clrMapOvr>
  <mc:AlternateContent xmlns:mc="http://schemas.openxmlformats.org/markup-compatibility/2006" xmlns:p14="http://schemas.microsoft.com/office/powerpoint/2010/main">
    <mc:Choice Requires="p14">
      <p:transition spd="slow" p14:dur="175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2000" fill="hold"/>
                                        <p:tgtEl>
                                          <p:spTgt spid="23"/>
                                        </p:tgtEl>
                                        <p:attrNameLst>
                                          <p:attrName>ppt_w</p:attrName>
                                        </p:attrNameLst>
                                      </p:cBhvr>
                                      <p:tavLst>
                                        <p:tav tm="0">
                                          <p:val>
                                            <p:strVal val="#ppt_w*0.70"/>
                                          </p:val>
                                        </p:tav>
                                        <p:tav tm="100000">
                                          <p:val>
                                            <p:strVal val="#ppt_w"/>
                                          </p:val>
                                        </p:tav>
                                      </p:tavLst>
                                    </p:anim>
                                    <p:anim calcmode="lin" valueType="num">
                                      <p:cBhvr>
                                        <p:cTn id="8" dur="2000" fill="hold"/>
                                        <p:tgtEl>
                                          <p:spTgt spid="23"/>
                                        </p:tgtEl>
                                        <p:attrNameLst>
                                          <p:attrName>ppt_h</p:attrName>
                                        </p:attrNameLst>
                                      </p:cBhvr>
                                      <p:tavLst>
                                        <p:tav tm="0">
                                          <p:val>
                                            <p:strVal val="#ppt_h"/>
                                          </p:val>
                                        </p:tav>
                                        <p:tav tm="100000">
                                          <p:val>
                                            <p:strVal val="#ppt_h"/>
                                          </p:val>
                                        </p:tav>
                                      </p:tavLst>
                                    </p:anim>
                                    <p:animEffect transition="in" filter="fade">
                                      <p:cBhvr>
                                        <p:cTn id="9" dur="2000"/>
                                        <p:tgtEl>
                                          <p:spTgt spid="23"/>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xit" presetSubtype="21" fill="hold" grpId="1" nodeType="clickEffect">
                                  <p:stCondLst>
                                    <p:cond delay="0"/>
                                  </p:stCondLst>
                                  <p:childTnLst>
                                    <p:animEffect transition="out" filter="barn(inVertical)">
                                      <p:cBhvr>
                                        <p:cTn id="13" dur="1000"/>
                                        <p:tgtEl>
                                          <p:spTgt spid="23"/>
                                        </p:tgtEl>
                                      </p:cBhvr>
                                    </p:animEffect>
                                    <p:set>
                                      <p:cBhvr>
                                        <p:cTn id="14" dur="1" fill="hold">
                                          <p:stCondLst>
                                            <p:cond delay="999"/>
                                          </p:stCondLst>
                                        </p:cTn>
                                        <p:tgtEl>
                                          <p:spTgt spid="23"/>
                                        </p:tgtEl>
                                        <p:attrNameLst>
                                          <p:attrName>style.visibility</p:attrName>
                                        </p:attrNameLst>
                                      </p:cBhvr>
                                      <p:to>
                                        <p:strVal val="hidden"/>
                                      </p:to>
                                    </p:set>
                                  </p:childTnLst>
                                </p:cTn>
                              </p:par>
                              <p:par>
                                <p:cTn id="15" presetID="55" presetClass="entr" presetSubtype="0" fill="hold" grpId="0" nodeType="withEffect">
                                  <p:stCondLst>
                                    <p:cond delay="0"/>
                                  </p:stCondLst>
                                  <p:childTnLst>
                                    <p:set>
                                      <p:cBhvr>
                                        <p:cTn id="16" dur="1" fill="hold">
                                          <p:stCondLst>
                                            <p:cond delay="0"/>
                                          </p:stCondLst>
                                        </p:cTn>
                                        <p:tgtEl>
                                          <p:spTgt spid="24"/>
                                        </p:tgtEl>
                                        <p:attrNameLst>
                                          <p:attrName>style.visibility</p:attrName>
                                        </p:attrNameLst>
                                      </p:cBhvr>
                                      <p:to>
                                        <p:strVal val="visible"/>
                                      </p:to>
                                    </p:set>
                                    <p:anim calcmode="lin" valueType="num">
                                      <p:cBhvr>
                                        <p:cTn id="17" dur="2000" fill="hold"/>
                                        <p:tgtEl>
                                          <p:spTgt spid="24"/>
                                        </p:tgtEl>
                                        <p:attrNameLst>
                                          <p:attrName>ppt_w</p:attrName>
                                        </p:attrNameLst>
                                      </p:cBhvr>
                                      <p:tavLst>
                                        <p:tav tm="0">
                                          <p:val>
                                            <p:strVal val="#ppt_w*0.70"/>
                                          </p:val>
                                        </p:tav>
                                        <p:tav tm="100000">
                                          <p:val>
                                            <p:strVal val="#ppt_w"/>
                                          </p:val>
                                        </p:tav>
                                      </p:tavLst>
                                    </p:anim>
                                    <p:anim calcmode="lin" valueType="num">
                                      <p:cBhvr>
                                        <p:cTn id="18" dur="2000" fill="hold"/>
                                        <p:tgtEl>
                                          <p:spTgt spid="24"/>
                                        </p:tgtEl>
                                        <p:attrNameLst>
                                          <p:attrName>ppt_h</p:attrName>
                                        </p:attrNameLst>
                                      </p:cBhvr>
                                      <p:tavLst>
                                        <p:tav tm="0">
                                          <p:val>
                                            <p:strVal val="#ppt_h"/>
                                          </p:val>
                                        </p:tav>
                                        <p:tav tm="100000">
                                          <p:val>
                                            <p:strVal val="#ppt_h"/>
                                          </p:val>
                                        </p:tav>
                                      </p:tavLst>
                                    </p:anim>
                                    <p:animEffect transition="in" filter="fade">
                                      <p:cBhvr>
                                        <p:cTn id="19" dur="2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3" grpId="1" animBg="1"/>
      <p:bldP spid="2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erson standing in a parking lot&#10;&#10;Description automatically generated">
            <a:extLst>
              <a:ext uri="{FF2B5EF4-FFF2-40B4-BE49-F238E27FC236}">
                <a16:creationId xmlns:a16="http://schemas.microsoft.com/office/drawing/2014/main" id="{2DE636B2-DC54-E25E-6799-6AC002C985EB}"/>
              </a:ext>
            </a:extLst>
          </p:cNvPr>
          <p:cNvPicPr>
            <a:picLocks noChangeAspect="1"/>
          </p:cNvPicPr>
          <p:nvPr/>
        </p:nvPicPr>
        <p:blipFill rotWithShape="1">
          <a:blip r:embed="rId2"/>
          <a:srcRect t="1952" r="1217"/>
          <a:stretch/>
        </p:blipFill>
        <p:spPr>
          <a:xfrm>
            <a:off x="460406" y="755499"/>
            <a:ext cx="11270422" cy="5742813"/>
          </a:xfrm>
          <a:prstGeom prst="rect">
            <a:avLst/>
          </a:prstGeom>
        </p:spPr>
      </p:pic>
      <p:pic>
        <p:nvPicPr>
          <p:cNvPr id="17" name="Picture 16" descr="A black background with white text&#10;&#10;Description automatically generated">
            <a:extLst>
              <a:ext uri="{FF2B5EF4-FFF2-40B4-BE49-F238E27FC236}">
                <a16:creationId xmlns:a16="http://schemas.microsoft.com/office/drawing/2014/main" id="{3E358505-26D8-3C9B-5AEA-54604A652883}"/>
              </a:ext>
            </a:extLst>
          </p:cNvPr>
          <p:cNvPicPr>
            <a:picLocks noChangeAspect="1"/>
          </p:cNvPicPr>
          <p:nvPr/>
        </p:nvPicPr>
        <p:blipFill rotWithShape="1">
          <a:blip r:embed="rId3"/>
          <a:srcRect l="4992" t="15703" r="5600" b="25703"/>
          <a:stretch/>
        </p:blipFill>
        <p:spPr>
          <a:xfrm>
            <a:off x="900030" y="0"/>
            <a:ext cx="4555890" cy="696294"/>
          </a:xfrm>
          <a:prstGeom prst="rect">
            <a:avLst/>
          </a:prstGeom>
        </p:spPr>
      </p:pic>
      <p:pic>
        <p:nvPicPr>
          <p:cNvPr id="20" name="Picture 19" descr="A black background with white letters&#10;&#10;Description automatically generated">
            <a:extLst>
              <a:ext uri="{FF2B5EF4-FFF2-40B4-BE49-F238E27FC236}">
                <a16:creationId xmlns:a16="http://schemas.microsoft.com/office/drawing/2014/main" id="{3397E6BA-5A94-2DA1-A17F-B6C49445831A}"/>
              </a:ext>
            </a:extLst>
          </p:cNvPr>
          <p:cNvPicPr>
            <a:picLocks noChangeAspect="1"/>
          </p:cNvPicPr>
          <p:nvPr/>
        </p:nvPicPr>
        <p:blipFill rotWithShape="1">
          <a:blip r:embed="rId4"/>
          <a:srcRect l="23271" t="14190" r="18182" b="17849"/>
          <a:stretch/>
        </p:blipFill>
        <p:spPr>
          <a:xfrm rot="20284905">
            <a:off x="231452" y="-93773"/>
            <a:ext cx="834259" cy="906921"/>
          </a:xfrm>
          <a:prstGeom prst="rect">
            <a:avLst/>
          </a:prstGeom>
        </p:spPr>
      </p:pic>
      <p:pic>
        <p:nvPicPr>
          <p:cNvPr id="22" name="Picture 21" descr="A black background with white text&#10;&#10;Description automatically generated">
            <a:extLst>
              <a:ext uri="{FF2B5EF4-FFF2-40B4-BE49-F238E27FC236}">
                <a16:creationId xmlns:a16="http://schemas.microsoft.com/office/drawing/2014/main" id="{BA69DE89-640B-2994-F57B-541AA3DDD43F}"/>
              </a:ext>
            </a:extLst>
          </p:cNvPr>
          <p:cNvPicPr>
            <a:picLocks noChangeAspect="1"/>
          </p:cNvPicPr>
          <p:nvPr/>
        </p:nvPicPr>
        <p:blipFill rotWithShape="1">
          <a:blip r:embed="rId5"/>
          <a:srcRect t="15482" b="30231"/>
          <a:stretch/>
        </p:blipFill>
        <p:spPr>
          <a:xfrm>
            <a:off x="5878826" y="24170"/>
            <a:ext cx="6114161" cy="647953"/>
          </a:xfrm>
          <a:prstGeom prst="rect">
            <a:avLst/>
          </a:prstGeom>
        </p:spPr>
      </p:pic>
      <p:sp>
        <p:nvSpPr>
          <p:cNvPr id="2" name="TextBox 1">
            <a:extLst>
              <a:ext uri="{FF2B5EF4-FFF2-40B4-BE49-F238E27FC236}">
                <a16:creationId xmlns:a16="http://schemas.microsoft.com/office/drawing/2014/main" id="{6C98DF62-277A-7184-BB11-3C1C2DE0911C}"/>
              </a:ext>
            </a:extLst>
          </p:cNvPr>
          <p:cNvSpPr txBox="1"/>
          <p:nvPr/>
        </p:nvSpPr>
        <p:spPr>
          <a:xfrm>
            <a:off x="3489960" y="1420133"/>
            <a:ext cx="8240868" cy="4278094"/>
          </a:xfrm>
          <a:prstGeom prst="rect">
            <a:avLst/>
          </a:prstGeom>
          <a:solidFill>
            <a:srgbClr val="FFFFFF">
              <a:alpha val="70196"/>
            </a:srgbClr>
          </a:solidFill>
        </p:spPr>
        <p:txBody>
          <a:bodyPr wrap="square" rtlCol="0">
            <a:spAutoFit/>
          </a:bodyPr>
          <a:lstStyle/>
          <a:p>
            <a:pPr marL="342900" indent="-342900">
              <a:spcAft>
                <a:spcPts val="800"/>
              </a:spcAft>
              <a:buFont typeface="Wingdings" pitchFamily="2" charset="2"/>
              <a:buChar char="§"/>
            </a:pPr>
            <a:r>
              <a:rPr lang="en-US" altLang="en-US" sz="2800" u="sng" dirty="0">
                <a:effectLst>
                  <a:outerShdw blurRad="38100" dist="38100" dir="2700000" algn="tl">
                    <a:srgbClr val="C0C0C0"/>
                  </a:outerShdw>
                </a:effectLst>
                <a:latin typeface="Arial" panose="020B0604020202020204" pitchFamily="34" charset="0"/>
                <a:cs typeface="Arial" panose="020B0604020202020204" pitchFamily="34" charset="0"/>
              </a:rPr>
              <a:t>Necessary Inferences</a:t>
            </a:r>
            <a:r>
              <a:rPr lang="en-US" altLang="en-US" sz="2800" dirty="0">
                <a:effectLst>
                  <a:outerShdw blurRad="38100" dist="38100" dir="2700000" algn="tl">
                    <a:srgbClr val="C0C0C0"/>
                  </a:outerShdw>
                </a:effectLst>
                <a:latin typeface="Arial" panose="020B0604020202020204" pitchFamily="34" charset="0"/>
                <a:cs typeface="Arial" panose="020B0604020202020204" pitchFamily="34" charset="0"/>
              </a:rPr>
              <a:t> are conclusions that are logically unavoidable.</a:t>
            </a:r>
          </a:p>
          <a:p>
            <a:pPr marL="342900" indent="-342900">
              <a:spcAft>
                <a:spcPts val="800"/>
              </a:spcAft>
              <a:buFont typeface="Wingdings" pitchFamily="2" charset="2"/>
              <a:buChar char="§"/>
            </a:pPr>
            <a:r>
              <a:rPr lang="en-US" altLang="en-US" sz="2800" dirty="0">
                <a:effectLst>
                  <a:outerShdw blurRad="38100" dist="38100" dir="2700000" algn="tl">
                    <a:srgbClr val="C0C0C0"/>
                  </a:outerShdw>
                </a:effectLst>
                <a:latin typeface="Arial" panose="020B0604020202020204" pitchFamily="34" charset="0"/>
                <a:cs typeface="Arial" panose="020B0604020202020204" pitchFamily="34" charset="0"/>
              </a:rPr>
              <a:t>The Existence of God is known by means of Necessary Inference, Ac 14:15-17; Rom 1:20.</a:t>
            </a:r>
          </a:p>
          <a:p>
            <a:pPr marL="342900" indent="-342900">
              <a:spcAft>
                <a:spcPts val="800"/>
              </a:spcAft>
              <a:buFont typeface="Wingdings" pitchFamily="2" charset="2"/>
              <a:buChar char="§"/>
            </a:pPr>
            <a:r>
              <a:rPr lang="en-US" altLang="en-US" sz="2800" dirty="0">
                <a:effectLst>
                  <a:outerShdw blurRad="38100" dist="38100" dir="2700000" algn="tl">
                    <a:srgbClr val="C0C0C0"/>
                  </a:outerShdw>
                </a:effectLst>
                <a:latin typeface="Arial" panose="020B0604020202020204" pitchFamily="34" charset="0"/>
                <a:cs typeface="Arial" panose="020B0604020202020204" pitchFamily="34" charset="0"/>
              </a:rPr>
              <a:t>Cain’s rejected sacrifice is understood by means of Necessary Inference, Gen 4:1-7; Heb 11:4; Rom 10:17; 1 Jn 3:12.</a:t>
            </a:r>
          </a:p>
          <a:p>
            <a:pPr marL="342900" indent="-342900">
              <a:spcAft>
                <a:spcPts val="800"/>
              </a:spcAft>
              <a:buFont typeface="Wingdings" pitchFamily="2" charset="2"/>
              <a:buChar char="§"/>
            </a:pPr>
            <a:r>
              <a:rPr lang="en-US" altLang="en-US" sz="2800" dirty="0">
                <a:effectLst>
                  <a:outerShdw blurRad="38100" dist="38100" dir="2700000" algn="tl">
                    <a:srgbClr val="C0C0C0"/>
                  </a:outerShdw>
                </a:effectLst>
                <a:latin typeface="Arial" panose="020B0604020202020204" pitchFamily="34" charset="0"/>
                <a:cs typeface="Arial" panose="020B0604020202020204" pitchFamily="34" charset="0"/>
              </a:rPr>
              <a:t>The innocent’s right to remarry is known by means of Necessary Inference, Matt 19:9.</a:t>
            </a:r>
          </a:p>
        </p:txBody>
      </p:sp>
    </p:spTree>
    <p:extLst>
      <p:ext uri="{BB962C8B-B14F-4D97-AF65-F5344CB8AC3E}">
        <p14:creationId xmlns:p14="http://schemas.microsoft.com/office/powerpoint/2010/main" val="172170070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 calcmode="lin" valueType="num">
                                      <p:cBhvr>
                                        <p:cTn id="7" dur="2000" fill="hold"/>
                                        <p:tgtEl>
                                          <p:spTgt spid="2">
                                            <p:txEl>
                                              <p:pRg st="1" end="1"/>
                                            </p:txEl>
                                          </p:spTgt>
                                        </p:tgtEl>
                                        <p:attrNameLst>
                                          <p:attrName>ppt_w</p:attrName>
                                        </p:attrNameLst>
                                      </p:cBhvr>
                                      <p:tavLst>
                                        <p:tav tm="0">
                                          <p:val>
                                            <p:strVal val="#ppt_w*0.70"/>
                                          </p:val>
                                        </p:tav>
                                        <p:tav tm="100000">
                                          <p:val>
                                            <p:strVal val="#ppt_w"/>
                                          </p:val>
                                        </p:tav>
                                      </p:tavLst>
                                    </p:anim>
                                    <p:anim calcmode="lin" valueType="num">
                                      <p:cBhvr>
                                        <p:cTn id="8" dur="2000" fill="hold"/>
                                        <p:tgtEl>
                                          <p:spTgt spid="2">
                                            <p:txEl>
                                              <p:pRg st="1" end="1"/>
                                            </p:txEl>
                                          </p:spTgt>
                                        </p:tgtEl>
                                        <p:attrNameLst>
                                          <p:attrName>ppt_h</p:attrName>
                                        </p:attrNameLst>
                                      </p:cBhvr>
                                      <p:tavLst>
                                        <p:tav tm="0">
                                          <p:val>
                                            <p:strVal val="#ppt_h"/>
                                          </p:val>
                                        </p:tav>
                                        <p:tav tm="100000">
                                          <p:val>
                                            <p:strVal val="#ppt_h"/>
                                          </p:val>
                                        </p:tav>
                                      </p:tavLst>
                                    </p:anim>
                                    <p:animEffect transition="in" filter="fade">
                                      <p:cBhvr>
                                        <p:cTn id="9" dur="2000"/>
                                        <p:tgtEl>
                                          <p:spTgt spid="2">
                                            <p:txEl>
                                              <p:pRg st="1" end="1"/>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2">
                                            <p:txEl>
                                              <p:pRg st="2" end="2"/>
                                            </p:txEl>
                                          </p:spTgt>
                                        </p:tgtEl>
                                        <p:attrNameLst>
                                          <p:attrName>style.visibility</p:attrName>
                                        </p:attrNameLst>
                                      </p:cBhvr>
                                      <p:to>
                                        <p:strVal val="visible"/>
                                      </p:to>
                                    </p:set>
                                    <p:anim calcmode="lin" valueType="num">
                                      <p:cBhvr>
                                        <p:cTn id="14" dur="2000" fill="hold"/>
                                        <p:tgtEl>
                                          <p:spTgt spid="2">
                                            <p:txEl>
                                              <p:pRg st="2" end="2"/>
                                            </p:txEl>
                                          </p:spTgt>
                                        </p:tgtEl>
                                        <p:attrNameLst>
                                          <p:attrName>ppt_w</p:attrName>
                                        </p:attrNameLst>
                                      </p:cBhvr>
                                      <p:tavLst>
                                        <p:tav tm="0">
                                          <p:val>
                                            <p:strVal val="#ppt_w*0.70"/>
                                          </p:val>
                                        </p:tav>
                                        <p:tav tm="100000">
                                          <p:val>
                                            <p:strVal val="#ppt_w"/>
                                          </p:val>
                                        </p:tav>
                                      </p:tavLst>
                                    </p:anim>
                                    <p:anim calcmode="lin" valueType="num">
                                      <p:cBhvr>
                                        <p:cTn id="15" dur="2000" fill="hold"/>
                                        <p:tgtEl>
                                          <p:spTgt spid="2">
                                            <p:txEl>
                                              <p:pRg st="2" end="2"/>
                                            </p:txEl>
                                          </p:spTgt>
                                        </p:tgtEl>
                                        <p:attrNameLst>
                                          <p:attrName>ppt_h</p:attrName>
                                        </p:attrNameLst>
                                      </p:cBhvr>
                                      <p:tavLst>
                                        <p:tav tm="0">
                                          <p:val>
                                            <p:strVal val="#ppt_h"/>
                                          </p:val>
                                        </p:tav>
                                        <p:tav tm="100000">
                                          <p:val>
                                            <p:strVal val="#ppt_h"/>
                                          </p:val>
                                        </p:tav>
                                      </p:tavLst>
                                    </p:anim>
                                    <p:animEffect transition="in" filter="fade">
                                      <p:cBhvr>
                                        <p:cTn id="16" dur="2000"/>
                                        <p:tgtEl>
                                          <p:spTgt spid="2">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2">
                                            <p:txEl>
                                              <p:pRg st="3" end="3"/>
                                            </p:txEl>
                                          </p:spTgt>
                                        </p:tgtEl>
                                        <p:attrNameLst>
                                          <p:attrName>style.visibility</p:attrName>
                                        </p:attrNameLst>
                                      </p:cBhvr>
                                      <p:to>
                                        <p:strVal val="visible"/>
                                      </p:to>
                                    </p:set>
                                    <p:anim calcmode="lin" valueType="num">
                                      <p:cBhvr>
                                        <p:cTn id="21" dur="2000" fill="hold"/>
                                        <p:tgtEl>
                                          <p:spTgt spid="2">
                                            <p:txEl>
                                              <p:pRg st="3" end="3"/>
                                            </p:txEl>
                                          </p:spTgt>
                                        </p:tgtEl>
                                        <p:attrNameLst>
                                          <p:attrName>ppt_w</p:attrName>
                                        </p:attrNameLst>
                                      </p:cBhvr>
                                      <p:tavLst>
                                        <p:tav tm="0">
                                          <p:val>
                                            <p:strVal val="#ppt_w*0.70"/>
                                          </p:val>
                                        </p:tav>
                                        <p:tav tm="100000">
                                          <p:val>
                                            <p:strVal val="#ppt_w"/>
                                          </p:val>
                                        </p:tav>
                                      </p:tavLst>
                                    </p:anim>
                                    <p:anim calcmode="lin" valueType="num">
                                      <p:cBhvr>
                                        <p:cTn id="22" dur="2000" fill="hold"/>
                                        <p:tgtEl>
                                          <p:spTgt spid="2">
                                            <p:txEl>
                                              <p:pRg st="3" end="3"/>
                                            </p:txEl>
                                          </p:spTgt>
                                        </p:tgtEl>
                                        <p:attrNameLst>
                                          <p:attrName>ppt_h</p:attrName>
                                        </p:attrNameLst>
                                      </p:cBhvr>
                                      <p:tavLst>
                                        <p:tav tm="0">
                                          <p:val>
                                            <p:strVal val="#ppt_h"/>
                                          </p:val>
                                        </p:tav>
                                        <p:tav tm="100000">
                                          <p:val>
                                            <p:strVal val="#ppt_h"/>
                                          </p:val>
                                        </p:tav>
                                      </p:tavLst>
                                    </p:anim>
                                    <p:animEffect transition="in" filter="fade">
                                      <p:cBhvr>
                                        <p:cTn id="23" dur="20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bldLvl="5"/>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erson standing in a parking lot&#10;&#10;Description automatically generated">
            <a:extLst>
              <a:ext uri="{FF2B5EF4-FFF2-40B4-BE49-F238E27FC236}">
                <a16:creationId xmlns:a16="http://schemas.microsoft.com/office/drawing/2014/main" id="{2DE636B2-DC54-E25E-6799-6AC002C985EB}"/>
              </a:ext>
            </a:extLst>
          </p:cNvPr>
          <p:cNvPicPr>
            <a:picLocks noChangeAspect="1"/>
          </p:cNvPicPr>
          <p:nvPr/>
        </p:nvPicPr>
        <p:blipFill rotWithShape="1">
          <a:blip r:embed="rId2"/>
          <a:srcRect t="1952" r="1217"/>
          <a:stretch/>
        </p:blipFill>
        <p:spPr>
          <a:xfrm>
            <a:off x="460406" y="755499"/>
            <a:ext cx="11270422" cy="5742813"/>
          </a:xfrm>
          <a:prstGeom prst="rect">
            <a:avLst/>
          </a:prstGeom>
        </p:spPr>
      </p:pic>
      <p:pic>
        <p:nvPicPr>
          <p:cNvPr id="17" name="Picture 16" descr="A black background with white text&#10;&#10;Description automatically generated">
            <a:extLst>
              <a:ext uri="{FF2B5EF4-FFF2-40B4-BE49-F238E27FC236}">
                <a16:creationId xmlns:a16="http://schemas.microsoft.com/office/drawing/2014/main" id="{3E358505-26D8-3C9B-5AEA-54604A652883}"/>
              </a:ext>
            </a:extLst>
          </p:cNvPr>
          <p:cNvPicPr>
            <a:picLocks noChangeAspect="1"/>
          </p:cNvPicPr>
          <p:nvPr/>
        </p:nvPicPr>
        <p:blipFill rotWithShape="1">
          <a:blip r:embed="rId3"/>
          <a:srcRect l="4992" t="15703" r="5600" b="25703"/>
          <a:stretch/>
        </p:blipFill>
        <p:spPr>
          <a:xfrm>
            <a:off x="900030" y="0"/>
            <a:ext cx="4555890" cy="696294"/>
          </a:xfrm>
          <a:prstGeom prst="rect">
            <a:avLst/>
          </a:prstGeom>
        </p:spPr>
      </p:pic>
      <p:pic>
        <p:nvPicPr>
          <p:cNvPr id="20" name="Picture 19" descr="A black background with white letters&#10;&#10;Description automatically generated">
            <a:extLst>
              <a:ext uri="{FF2B5EF4-FFF2-40B4-BE49-F238E27FC236}">
                <a16:creationId xmlns:a16="http://schemas.microsoft.com/office/drawing/2014/main" id="{3397E6BA-5A94-2DA1-A17F-B6C49445831A}"/>
              </a:ext>
            </a:extLst>
          </p:cNvPr>
          <p:cNvPicPr>
            <a:picLocks noChangeAspect="1"/>
          </p:cNvPicPr>
          <p:nvPr/>
        </p:nvPicPr>
        <p:blipFill rotWithShape="1">
          <a:blip r:embed="rId4"/>
          <a:srcRect l="23271" t="14190" r="18182" b="17849"/>
          <a:stretch/>
        </p:blipFill>
        <p:spPr>
          <a:xfrm rot="20284905">
            <a:off x="231452" y="-93773"/>
            <a:ext cx="834259" cy="906921"/>
          </a:xfrm>
          <a:prstGeom prst="rect">
            <a:avLst/>
          </a:prstGeom>
        </p:spPr>
      </p:pic>
      <p:pic>
        <p:nvPicPr>
          <p:cNvPr id="22" name="Picture 21" descr="A black background with white text&#10;&#10;Description automatically generated">
            <a:extLst>
              <a:ext uri="{FF2B5EF4-FFF2-40B4-BE49-F238E27FC236}">
                <a16:creationId xmlns:a16="http://schemas.microsoft.com/office/drawing/2014/main" id="{BA69DE89-640B-2994-F57B-541AA3DDD43F}"/>
              </a:ext>
            </a:extLst>
          </p:cNvPr>
          <p:cNvPicPr>
            <a:picLocks noChangeAspect="1"/>
          </p:cNvPicPr>
          <p:nvPr/>
        </p:nvPicPr>
        <p:blipFill rotWithShape="1">
          <a:blip r:embed="rId5"/>
          <a:srcRect t="15482" b="30231"/>
          <a:stretch/>
        </p:blipFill>
        <p:spPr>
          <a:xfrm>
            <a:off x="5878826" y="24170"/>
            <a:ext cx="6114161" cy="647953"/>
          </a:xfrm>
          <a:prstGeom prst="rect">
            <a:avLst/>
          </a:prstGeom>
        </p:spPr>
      </p:pic>
      <p:sp>
        <p:nvSpPr>
          <p:cNvPr id="3" name="TextBox 2">
            <a:extLst>
              <a:ext uri="{FF2B5EF4-FFF2-40B4-BE49-F238E27FC236}">
                <a16:creationId xmlns:a16="http://schemas.microsoft.com/office/drawing/2014/main" id="{BACB7F15-98F7-592D-60DB-0685B8B1C563}"/>
              </a:ext>
            </a:extLst>
          </p:cNvPr>
          <p:cNvSpPr txBox="1"/>
          <p:nvPr/>
        </p:nvSpPr>
        <p:spPr>
          <a:xfrm>
            <a:off x="3566160" y="1005674"/>
            <a:ext cx="8164668" cy="5242461"/>
          </a:xfrm>
          <a:prstGeom prst="rect">
            <a:avLst/>
          </a:prstGeom>
          <a:solidFill>
            <a:srgbClr val="FFFFFF">
              <a:alpha val="70196"/>
            </a:srgbClr>
          </a:solidFill>
        </p:spPr>
        <p:txBody>
          <a:bodyPr wrap="square" rtlCol="0">
            <a:spAutoFit/>
          </a:bodyPr>
          <a:lstStyle/>
          <a:p>
            <a:pPr marL="342900" indent="-342900">
              <a:spcAft>
                <a:spcPts val="800"/>
              </a:spcAft>
              <a:buFont typeface="Wingdings" pitchFamily="2" charset="2"/>
              <a:buChar char="§"/>
            </a:pPr>
            <a:r>
              <a:rPr lang="en-US" altLang="en-US" sz="2800" dirty="0">
                <a:effectLst>
                  <a:outerShdw blurRad="38100" dist="38100" dir="2700000" algn="tl">
                    <a:srgbClr val="C0C0C0"/>
                  </a:outerShdw>
                </a:effectLst>
                <a:latin typeface="Arial" panose="020B0604020202020204" pitchFamily="34" charset="0"/>
                <a:cs typeface="Arial" panose="020B0604020202020204" pitchFamily="34" charset="0"/>
              </a:rPr>
              <a:t>That 21st Century Americans should become Christians, Matt 28:18-20, Acts 17:30-31.</a:t>
            </a:r>
          </a:p>
          <a:p>
            <a:pPr marL="342900" indent="-342900">
              <a:spcAft>
                <a:spcPts val="800"/>
              </a:spcAft>
              <a:buFont typeface="Wingdings" pitchFamily="2" charset="2"/>
              <a:buChar char="§"/>
            </a:pPr>
            <a:r>
              <a:rPr lang="en-US" altLang="en-US" sz="2800" dirty="0">
                <a:effectLst>
                  <a:outerShdw blurRad="38100" dist="38100" dir="2700000" algn="tl">
                    <a:srgbClr val="C0C0C0"/>
                  </a:outerShdw>
                </a:effectLst>
                <a:latin typeface="Arial" panose="020B0604020202020204" pitchFamily="34" charset="0"/>
                <a:cs typeface="Arial" panose="020B0604020202020204" pitchFamily="34" charset="0"/>
              </a:rPr>
              <a:t>That all believers everywhere are to observe the Lord’s Supper today, Lk 22:15-20; 1 Cor 11:23-34.</a:t>
            </a:r>
          </a:p>
          <a:p>
            <a:pPr marL="342900" indent="-342900">
              <a:spcAft>
                <a:spcPts val="800"/>
              </a:spcAft>
              <a:buFont typeface="Wingdings" pitchFamily="2" charset="2"/>
              <a:buChar char="§"/>
            </a:pPr>
            <a:r>
              <a:rPr lang="en-US" altLang="en-US" sz="2800" dirty="0">
                <a:effectLst>
                  <a:outerShdw blurRad="38100" dist="38100" dir="2700000" algn="tl">
                    <a:srgbClr val="C0C0C0"/>
                  </a:outerShdw>
                </a:effectLst>
                <a:latin typeface="Arial" panose="020B0604020202020204" pitchFamily="34" charset="0"/>
                <a:cs typeface="Arial" panose="020B0604020202020204" pitchFamily="34" charset="0"/>
              </a:rPr>
              <a:t>That the greatest command is love God with all heart, soul, strength and mind, Matt 22:34-40.</a:t>
            </a:r>
          </a:p>
          <a:p>
            <a:pPr marL="342900" indent="-342900">
              <a:spcAft>
                <a:spcPts val="800"/>
              </a:spcAft>
              <a:buFont typeface="Wingdings" pitchFamily="2" charset="2"/>
              <a:buChar char="§"/>
            </a:pPr>
            <a:r>
              <a:rPr lang="en-US" altLang="en-US" sz="2800" dirty="0">
                <a:effectLst>
                  <a:outerShdw blurRad="38100" dist="38100" dir="2700000" algn="tl">
                    <a:srgbClr val="C0C0C0"/>
                  </a:outerShdw>
                </a:effectLst>
                <a:latin typeface="Arial" panose="020B0604020202020204" pitchFamily="34" charset="0"/>
                <a:cs typeface="Arial" panose="020B0604020202020204" pitchFamily="34" charset="0"/>
              </a:rPr>
              <a:t>That we should practice the “golden rule,” Matt 7:12.</a:t>
            </a:r>
          </a:p>
          <a:p>
            <a:pPr marL="342900" indent="-342900">
              <a:spcAft>
                <a:spcPts val="800"/>
              </a:spcAft>
              <a:buFont typeface="Wingdings" pitchFamily="2" charset="2"/>
              <a:buChar char="§"/>
            </a:pPr>
            <a:r>
              <a:rPr lang="en-US" altLang="en-US" sz="2800" dirty="0">
                <a:effectLst>
                  <a:outerShdw blurRad="38100" dist="38100" dir="2700000" algn="tl">
                    <a:srgbClr val="C0C0C0"/>
                  </a:outerShdw>
                </a:effectLst>
                <a:latin typeface="Arial" panose="020B0604020202020204" pitchFamily="34" charset="0"/>
                <a:cs typeface="Arial" panose="020B0604020202020204" pitchFamily="34" charset="0"/>
              </a:rPr>
              <a:t>That I (J.R.) should be baptized, Acts 2:38; Acts 22:16.</a:t>
            </a:r>
          </a:p>
        </p:txBody>
      </p:sp>
    </p:spTree>
    <p:extLst>
      <p:ext uri="{BB962C8B-B14F-4D97-AF65-F5344CB8AC3E}">
        <p14:creationId xmlns:p14="http://schemas.microsoft.com/office/powerpoint/2010/main" val="61904491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p:cTn id="7" dur="2000" fill="hold"/>
                                        <p:tgtEl>
                                          <p:spTgt spid="3">
                                            <p:txEl>
                                              <p:pRg st="1" end="1"/>
                                            </p:txEl>
                                          </p:spTgt>
                                        </p:tgtEl>
                                        <p:attrNameLst>
                                          <p:attrName>ppt_w</p:attrName>
                                        </p:attrNameLst>
                                      </p:cBhvr>
                                      <p:tavLst>
                                        <p:tav tm="0">
                                          <p:val>
                                            <p:strVal val="#ppt_w*0.70"/>
                                          </p:val>
                                        </p:tav>
                                        <p:tav tm="100000">
                                          <p:val>
                                            <p:strVal val="#ppt_w"/>
                                          </p:val>
                                        </p:tav>
                                      </p:tavLst>
                                    </p:anim>
                                    <p:anim calcmode="lin" valueType="num">
                                      <p:cBhvr>
                                        <p:cTn id="8" dur="2000" fill="hold"/>
                                        <p:tgtEl>
                                          <p:spTgt spid="3">
                                            <p:txEl>
                                              <p:pRg st="1" end="1"/>
                                            </p:txEl>
                                          </p:spTgt>
                                        </p:tgtEl>
                                        <p:attrNameLst>
                                          <p:attrName>ppt_h</p:attrName>
                                        </p:attrNameLst>
                                      </p:cBhvr>
                                      <p:tavLst>
                                        <p:tav tm="0">
                                          <p:val>
                                            <p:strVal val="#ppt_h"/>
                                          </p:val>
                                        </p:tav>
                                        <p:tav tm="100000">
                                          <p:val>
                                            <p:strVal val="#ppt_h"/>
                                          </p:val>
                                        </p:tav>
                                      </p:tavLst>
                                    </p:anim>
                                    <p:animEffect transition="in" filter="fade">
                                      <p:cBhvr>
                                        <p:cTn id="9" dur="2000"/>
                                        <p:tgtEl>
                                          <p:spTgt spid="3">
                                            <p:txEl>
                                              <p:pRg st="1" end="1"/>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 calcmode="lin" valueType="num">
                                      <p:cBhvr>
                                        <p:cTn id="14" dur="2000" fill="hold"/>
                                        <p:tgtEl>
                                          <p:spTgt spid="3">
                                            <p:txEl>
                                              <p:pRg st="2" end="2"/>
                                            </p:txEl>
                                          </p:spTgt>
                                        </p:tgtEl>
                                        <p:attrNameLst>
                                          <p:attrName>ppt_w</p:attrName>
                                        </p:attrNameLst>
                                      </p:cBhvr>
                                      <p:tavLst>
                                        <p:tav tm="0">
                                          <p:val>
                                            <p:strVal val="#ppt_w*0.70"/>
                                          </p:val>
                                        </p:tav>
                                        <p:tav tm="100000">
                                          <p:val>
                                            <p:strVal val="#ppt_w"/>
                                          </p:val>
                                        </p:tav>
                                      </p:tavLst>
                                    </p:anim>
                                    <p:anim calcmode="lin" valueType="num">
                                      <p:cBhvr>
                                        <p:cTn id="15" dur="2000" fill="hold"/>
                                        <p:tgtEl>
                                          <p:spTgt spid="3">
                                            <p:txEl>
                                              <p:pRg st="2" end="2"/>
                                            </p:txEl>
                                          </p:spTgt>
                                        </p:tgtEl>
                                        <p:attrNameLst>
                                          <p:attrName>ppt_h</p:attrName>
                                        </p:attrNameLst>
                                      </p:cBhvr>
                                      <p:tavLst>
                                        <p:tav tm="0">
                                          <p:val>
                                            <p:strVal val="#ppt_h"/>
                                          </p:val>
                                        </p:tav>
                                        <p:tav tm="100000">
                                          <p:val>
                                            <p:strVal val="#ppt_h"/>
                                          </p:val>
                                        </p:tav>
                                      </p:tavLst>
                                    </p:anim>
                                    <p:animEffect transition="in" filter="fade">
                                      <p:cBhvr>
                                        <p:cTn id="16" dur="2000"/>
                                        <p:tgtEl>
                                          <p:spTgt spid="3">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 calcmode="lin" valueType="num">
                                      <p:cBhvr>
                                        <p:cTn id="21" dur="2000" fill="hold"/>
                                        <p:tgtEl>
                                          <p:spTgt spid="3">
                                            <p:txEl>
                                              <p:pRg st="3" end="3"/>
                                            </p:txEl>
                                          </p:spTgt>
                                        </p:tgtEl>
                                        <p:attrNameLst>
                                          <p:attrName>ppt_w</p:attrName>
                                        </p:attrNameLst>
                                      </p:cBhvr>
                                      <p:tavLst>
                                        <p:tav tm="0">
                                          <p:val>
                                            <p:strVal val="#ppt_w*0.70"/>
                                          </p:val>
                                        </p:tav>
                                        <p:tav tm="100000">
                                          <p:val>
                                            <p:strVal val="#ppt_w"/>
                                          </p:val>
                                        </p:tav>
                                      </p:tavLst>
                                    </p:anim>
                                    <p:anim calcmode="lin" valueType="num">
                                      <p:cBhvr>
                                        <p:cTn id="22" dur="2000" fill="hold"/>
                                        <p:tgtEl>
                                          <p:spTgt spid="3">
                                            <p:txEl>
                                              <p:pRg st="3" end="3"/>
                                            </p:txEl>
                                          </p:spTgt>
                                        </p:tgtEl>
                                        <p:attrNameLst>
                                          <p:attrName>ppt_h</p:attrName>
                                        </p:attrNameLst>
                                      </p:cBhvr>
                                      <p:tavLst>
                                        <p:tav tm="0">
                                          <p:val>
                                            <p:strVal val="#ppt_h"/>
                                          </p:val>
                                        </p:tav>
                                        <p:tav tm="100000">
                                          <p:val>
                                            <p:strVal val="#ppt_h"/>
                                          </p:val>
                                        </p:tav>
                                      </p:tavLst>
                                    </p:anim>
                                    <p:animEffect transition="in" filter="fade">
                                      <p:cBhvr>
                                        <p:cTn id="23" dur="2000"/>
                                        <p:tgtEl>
                                          <p:spTgt spid="3">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grpId="0" nodeType="click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 calcmode="lin" valueType="num">
                                      <p:cBhvr>
                                        <p:cTn id="28" dur="2000" fill="hold"/>
                                        <p:tgtEl>
                                          <p:spTgt spid="3">
                                            <p:txEl>
                                              <p:pRg st="4" end="4"/>
                                            </p:txEl>
                                          </p:spTgt>
                                        </p:tgtEl>
                                        <p:attrNameLst>
                                          <p:attrName>ppt_w</p:attrName>
                                        </p:attrNameLst>
                                      </p:cBhvr>
                                      <p:tavLst>
                                        <p:tav tm="0">
                                          <p:val>
                                            <p:strVal val="#ppt_w*0.70"/>
                                          </p:val>
                                        </p:tav>
                                        <p:tav tm="100000">
                                          <p:val>
                                            <p:strVal val="#ppt_w"/>
                                          </p:val>
                                        </p:tav>
                                      </p:tavLst>
                                    </p:anim>
                                    <p:anim calcmode="lin" valueType="num">
                                      <p:cBhvr>
                                        <p:cTn id="29" dur="2000" fill="hold"/>
                                        <p:tgtEl>
                                          <p:spTgt spid="3">
                                            <p:txEl>
                                              <p:pRg st="4" end="4"/>
                                            </p:txEl>
                                          </p:spTgt>
                                        </p:tgtEl>
                                        <p:attrNameLst>
                                          <p:attrName>ppt_h</p:attrName>
                                        </p:attrNameLst>
                                      </p:cBhvr>
                                      <p:tavLst>
                                        <p:tav tm="0">
                                          <p:val>
                                            <p:strVal val="#ppt_h"/>
                                          </p:val>
                                        </p:tav>
                                        <p:tav tm="100000">
                                          <p:val>
                                            <p:strVal val="#ppt_h"/>
                                          </p:val>
                                        </p:tav>
                                      </p:tavLst>
                                    </p:anim>
                                    <p:animEffect transition="in" filter="fade">
                                      <p:cBhvr>
                                        <p:cTn id="30" dur="2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bldLvl="5"/>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5ED88E92-14F3-4B58-9E48-1D79E139A89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1999" cy="6861600"/>
            <a:chOff x="1" y="0"/>
            <a:chExt cx="12191999" cy="6861600"/>
          </a:xfrm>
        </p:grpSpPr>
        <p:sp>
          <p:nvSpPr>
            <p:cNvPr id="11" name="Rectangle 10">
              <a:extLst>
                <a:ext uri="{FF2B5EF4-FFF2-40B4-BE49-F238E27FC236}">
                  <a16:creationId xmlns:a16="http://schemas.microsoft.com/office/drawing/2014/main" id="{A6466AE7-32B6-4334-AF41-B9387E6726C5}"/>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6200000">
              <a:off x="1" y="1640114"/>
              <a:ext cx="5217886" cy="5217886"/>
            </a:xfrm>
            <a:prstGeom prst="rect">
              <a:avLst/>
            </a:prstGeom>
            <a:gradFill flip="none" rotWithShape="1">
              <a:gsLst>
                <a:gs pos="0">
                  <a:schemeClr val="accent2">
                    <a:alpha val="60000"/>
                  </a:schemeClr>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12" name="Oval 11">
              <a:extLst>
                <a:ext uri="{FF2B5EF4-FFF2-40B4-BE49-F238E27FC236}">
                  <a16:creationId xmlns:a16="http://schemas.microsoft.com/office/drawing/2014/main" id="{659C09F8-90CD-443F-9AA1-D08C56A605BB}"/>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6384514" y="0"/>
              <a:ext cx="4320000" cy="4320000"/>
            </a:xfrm>
            <a:prstGeom prst="ellipse">
              <a:avLst/>
            </a:prstGeom>
            <a:solidFill>
              <a:schemeClr val="accent3">
                <a:alpha val="96000"/>
              </a:schemeClr>
            </a:solidFill>
            <a:ln>
              <a:noFill/>
            </a:ln>
            <a:effectLst>
              <a:softEdge rad="1016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13" name="Oval 12">
              <a:extLst>
                <a:ext uri="{FF2B5EF4-FFF2-40B4-BE49-F238E27FC236}">
                  <a16:creationId xmlns:a16="http://schemas.microsoft.com/office/drawing/2014/main" id="{DC7304AB-BE7D-45AC-A876-4A24543AE5B3}"/>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6119057" y="1230054"/>
              <a:ext cx="5506886" cy="5506886"/>
            </a:xfrm>
            <a:prstGeom prst="ellipse">
              <a:avLst/>
            </a:prstGeom>
            <a:solidFill>
              <a:schemeClr val="accent2">
                <a:alpha val="60000"/>
              </a:schemeClr>
            </a:solidFill>
            <a:ln>
              <a:noFill/>
            </a:ln>
            <a:effectLst>
              <a:softEdge rad="1270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a:ea typeface="+mn-ea"/>
                <a:cs typeface="+mn-cs"/>
              </a:endParaRPr>
            </a:p>
          </p:txBody>
        </p:sp>
        <p:grpSp>
          <p:nvGrpSpPr>
            <p:cNvPr id="14" name="Group 13">
              <a:extLst>
                <a:ext uri="{FF2B5EF4-FFF2-40B4-BE49-F238E27FC236}">
                  <a16:creationId xmlns:a16="http://schemas.microsoft.com/office/drawing/2014/main" id="{8E11922B-DDB3-46D7-B1BD-C1CCDB3C42E3}"/>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690092" y="0"/>
              <a:ext cx="10800000" cy="6858000"/>
              <a:chOff x="2328000" y="0"/>
              <a:chExt cx="2880000" cy="1440000"/>
            </a:xfrm>
          </p:grpSpPr>
          <p:sp>
            <p:nvSpPr>
              <p:cNvPr id="19" name="Rectangle 18">
                <a:extLst>
                  <a:ext uri="{FF2B5EF4-FFF2-40B4-BE49-F238E27FC236}">
                    <a16:creationId xmlns:a16="http://schemas.microsoft.com/office/drawing/2014/main" id="{C580F8F6-E662-4BCD-AC9C-7E5DDBD5A7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68000" y="0"/>
                <a:ext cx="1440000" cy="144000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20" name="Rectangle 19">
                <a:extLst>
                  <a:ext uri="{FF2B5EF4-FFF2-40B4-BE49-F238E27FC236}">
                    <a16:creationId xmlns:a16="http://schemas.microsoft.com/office/drawing/2014/main" id="{9A333FE5-ADB0-48EE-A1A6-9AA36DA343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2328000" y="0"/>
                <a:ext cx="1440000" cy="144000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grpSp>
        <p:grpSp>
          <p:nvGrpSpPr>
            <p:cNvPr id="15" name="Group 14">
              <a:extLst>
                <a:ext uri="{FF2B5EF4-FFF2-40B4-BE49-F238E27FC236}">
                  <a16:creationId xmlns:a16="http://schemas.microsoft.com/office/drawing/2014/main" id="{0B09CD4F-6DF4-48AA-BD35-23E3F2A643F7}"/>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rot="5400000">
              <a:off x="7048499" y="1714500"/>
              <a:ext cx="6858000" cy="3429000"/>
              <a:chOff x="0" y="0"/>
              <a:chExt cx="2880000" cy="1440000"/>
            </a:xfrm>
          </p:grpSpPr>
          <p:sp>
            <p:nvSpPr>
              <p:cNvPr id="17" name="Rectangle 16">
                <a:extLst>
                  <a:ext uri="{FF2B5EF4-FFF2-40B4-BE49-F238E27FC236}">
                    <a16:creationId xmlns:a16="http://schemas.microsoft.com/office/drawing/2014/main" id="{02223219-ACCC-42F2-A1B4-E3C8C8AB12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44000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18" name="Rectangle 17">
                <a:extLst>
                  <a:ext uri="{FF2B5EF4-FFF2-40B4-BE49-F238E27FC236}">
                    <a16:creationId xmlns:a16="http://schemas.microsoft.com/office/drawing/2014/main" id="{1510B0E9-9BA0-4357-9E04-554C19BAAC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grpSp>
        <p:sp>
          <p:nvSpPr>
            <p:cNvPr id="16" name="Rectangle 15">
              <a:extLst>
                <a:ext uri="{FF2B5EF4-FFF2-40B4-BE49-F238E27FC236}">
                  <a16:creationId xmlns:a16="http://schemas.microsoft.com/office/drawing/2014/main" id="{DF06DA80-525A-4C9E-A441-50630AA772A4}"/>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0800000">
              <a:off x="5602287" y="271887"/>
              <a:ext cx="6589713" cy="6589713"/>
            </a:xfrm>
            <a:prstGeom prst="rect">
              <a:avLst/>
            </a:prstGeom>
            <a:gradFill flip="none" rotWithShape="1">
              <a:gsLst>
                <a:gs pos="0">
                  <a:schemeClr val="accent3"/>
                </a:gs>
                <a:gs pos="60000">
                  <a:schemeClr val="accent3">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grpSp>
      <p:sp>
        <p:nvSpPr>
          <p:cNvPr id="22" name="Rectangle 21">
            <a:extLst>
              <a:ext uri="{FF2B5EF4-FFF2-40B4-BE49-F238E27FC236}">
                <a16:creationId xmlns:a16="http://schemas.microsoft.com/office/drawing/2014/main" id="{E841E027-8E53-4FEB-8605-2124D85731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alpha val="4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a:ea typeface="+mn-ea"/>
              <a:cs typeface="+mn-cs"/>
            </a:endParaRPr>
          </a:p>
        </p:txBody>
      </p:sp>
      <p:pic>
        <p:nvPicPr>
          <p:cNvPr id="5" name="Picture 4" descr="A group of clouds in the sky&#10;&#10;Description automatically generated">
            <a:extLst>
              <a:ext uri="{FF2B5EF4-FFF2-40B4-BE49-F238E27FC236}">
                <a16:creationId xmlns:a16="http://schemas.microsoft.com/office/drawing/2014/main" id="{BFAC4056-9755-8716-3C78-B3AF8D62F13C}"/>
              </a:ext>
            </a:extLst>
          </p:cNvPr>
          <p:cNvPicPr>
            <a:picLocks noChangeAspect="1"/>
          </p:cNvPicPr>
          <p:nvPr/>
        </p:nvPicPr>
        <p:blipFill rotWithShape="1">
          <a:blip r:embed="rId2"/>
          <a:srcRect/>
          <a:stretch/>
        </p:blipFill>
        <p:spPr>
          <a:xfrm>
            <a:off x="20" y="10"/>
            <a:ext cx="12191980" cy="6857990"/>
          </a:xfrm>
          <a:custGeom>
            <a:avLst/>
            <a:gdLst/>
            <a:ahLst/>
            <a:cxnLst/>
            <a:rect l="l" t="t" r="r" b="b"/>
            <a:pathLst>
              <a:path w="12192000" h="6858000">
                <a:moveTo>
                  <a:pt x="0" y="0"/>
                </a:moveTo>
                <a:lnTo>
                  <a:pt x="12192000" y="0"/>
                </a:lnTo>
                <a:lnTo>
                  <a:pt x="12192000" y="6858000"/>
                </a:lnTo>
                <a:lnTo>
                  <a:pt x="0" y="6858000"/>
                </a:lnTo>
                <a:close/>
              </a:path>
            </a:pathLst>
          </a:custGeom>
        </p:spPr>
      </p:pic>
      <p:pic>
        <p:nvPicPr>
          <p:cNvPr id="6" name="Picture 5">
            <a:extLst>
              <a:ext uri="{FF2B5EF4-FFF2-40B4-BE49-F238E27FC236}">
                <a16:creationId xmlns:a16="http://schemas.microsoft.com/office/drawing/2014/main" id="{F7F1AD52-19CB-551A-7B6C-9678A1A65DBD}"/>
              </a:ext>
            </a:extLst>
          </p:cNvPr>
          <p:cNvPicPr>
            <a:picLocks noChangeAspect="1"/>
          </p:cNvPicPr>
          <p:nvPr/>
        </p:nvPicPr>
        <p:blipFill rotWithShape="1">
          <a:blip r:embed="rId3"/>
          <a:srcRect l="2424" t="12833" r="2019" b="25836"/>
          <a:stretch/>
        </p:blipFill>
        <p:spPr>
          <a:xfrm>
            <a:off x="157383" y="28193"/>
            <a:ext cx="11877233" cy="1057924"/>
          </a:xfrm>
          <a:prstGeom prst="rect">
            <a:avLst/>
          </a:prstGeom>
        </p:spPr>
      </p:pic>
      <p:sp>
        <p:nvSpPr>
          <p:cNvPr id="2" name="TextBox 1">
            <a:extLst>
              <a:ext uri="{FF2B5EF4-FFF2-40B4-BE49-F238E27FC236}">
                <a16:creationId xmlns:a16="http://schemas.microsoft.com/office/drawing/2014/main" id="{E54C3B79-C291-A771-A89D-7AD22B117F19}"/>
              </a:ext>
            </a:extLst>
          </p:cNvPr>
          <p:cNvSpPr txBox="1"/>
          <p:nvPr/>
        </p:nvSpPr>
        <p:spPr>
          <a:xfrm>
            <a:off x="218026" y="4307662"/>
            <a:ext cx="11786110" cy="2477601"/>
          </a:xfrm>
          <a:prstGeom prst="rect">
            <a:avLst/>
          </a:prstGeom>
          <a:solidFill>
            <a:srgbClr val="000000">
              <a:alpha val="50196"/>
            </a:srgbClr>
          </a:solidFill>
        </p:spPr>
        <p:txBody>
          <a:bodyPr wrap="square" rtlCol="0">
            <a:spAutoFit/>
          </a:bodyPr>
          <a:lstStyle/>
          <a:p>
            <a:pPr marL="0" marR="0" lvl="0" indent="0" algn="l" defTabSz="457200" rtl="0" eaLnBrk="1" fontAlgn="auto" latinLnBrk="0" hangingPunct="1">
              <a:lnSpc>
                <a:spcPct val="100000"/>
              </a:lnSpc>
              <a:spcBef>
                <a:spcPts val="0"/>
              </a:spcBef>
              <a:spcAft>
                <a:spcPts val="1800"/>
              </a:spcAft>
              <a:buClrTx/>
              <a:buSzTx/>
              <a:buFontTx/>
              <a:buNone/>
              <a:tabLst/>
              <a:defRPr/>
            </a:pPr>
            <a:r>
              <a:rPr kumimoji="0" lang="en-US" sz="2800" b="0" i="0" u="none" strike="noStrike" kern="1200" cap="none" spc="0" normalizeH="0" baseline="0" noProof="0" dirty="0">
                <a:ln>
                  <a:noFill/>
                </a:ln>
                <a:solidFill>
                  <a:srgbClr val="FFF2CC"/>
                </a:solidFill>
                <a:effectLst/>
                <a:uLnTx/>
                <a:uFillTx/>
                <a:latin typeface="Arial" panose="020B0604020202020204" pitchFamily="34" charset="0"/>
                <a:cs typeface="Arial" panose="020B0604020202020204" pitchFamily="34" charset="0"/>
              </a:rPr>
              <a:t>If only commands are binding—then</a:t>
            </a:r>
            <a:r>
              <a:rPr kumimoji="0" lang="en-US" sz="2800" b="0" i="0" u="none" strike="noStrike" kern="1200" cap="none" spc="0" normalizeH="0" noProof="0" dirty="0">
                <a:ln>
                  <a:noFill/>
                </a:ln>
                <a:solidFill>
                  <a:srgbClr val="FFF2CC"/>
                </a:solidFill>
                <a:effectLst/>
                <a:uLnTx/>
                <a:uFillTx/>
                <a:latin typeface="Arial" panose="020B0604020202020204" pitchFamily="34" charset="0"/>
                <a:cs typeface="Arial" panose="020B0604020202020204" pitchFamily="34" charset="0"/>
              </a:rPr>
              <a:t> how do we make applications to those commands—if we cannot infer?</a:t>
            </a:r>
          </a:p>
          <a:p>
            <a:pPr>
              <a:spcAft>
                <a:spcPts val="1800"/>
              </a:spcAft>
            </a:pPr>
            <a:r>
              <a:rPr kumimoji="0" lang="en-US" sz="2800" b="0" i="0" u="none" strike="noStrike" kern="1200" cap="none" spc="0" normalizeH="0" baseline="0" noProof="0" dirty="0">
                <a:ln>
                  <a:noFill/>
                </a:ln>
                <a:solidFill>
                  <a:srgbClr val="FFF2CC"/>
                </a:solidFill>
                <a:effectLst/>
                <a:uLnTx/>
                <a:uFillTx/>
                <a:latin typeface="Arial" panose="020B0604020202020204" pitchFamily="34" charset="0"/>
                <a:cs typeface="Arial" panose="020B0604020202020204" pitchFamily="34" charset="0"/>
              </a:rPr>
              <a:t>Lk 10:37</a:t>
            </a:r>
            <a:r>
              <a:rPr lang="en-US" sz="2800" dirty="0">
                <a:solidFill>
                  <a:srgbClr val="FFF2CC"/>
                </a:solidFill>
                <a:latin typeface="Arial" panose="020B0604020202020204" pitchFamily="34" charset="0"/>
                <a:cs typeface="Arial" panose="020B0604020202020204" pitchFamily="34" charset="0"/>
              </a:rPr>
              <a:t>, “</a:t>
            </a:r>
            <a:r>
              <a:rPr lang="en-US" sz="2800" i="1" dirty="0">
                <a:solidFill>
                  <a:srgbClr val="FFF2CC"/>
                </a:solidFill>
                <a:latin typeface="Arial" panose="020B0604020202020204" pitchFamily="34" charset="0"/>
                <a:cs typeface="Arial" panose="020B0604020202020204" pitchFamily="34" charset="0"/>
              </a:rPr>
              <a:t>Go and do likewise</a:t>
            </a:r>
            <a:r>
              <a:rPr lang="en-US" sz="2800" dirty="0">
                <a:solidFill>
                  <a:srgbClr val="FFF2CC"/>
                </a:solidFill>
                <a:latin typeface="Arial" panose="020B0604020202020204" pitchFamily="34" charset="0"/>
                <a:cs typeface="Arial" panose="020B0604020202020204" pitchFamily="34" charset="0"/>
              </a:rPr>
              <a:t>.” (Is driving a neighbor’s sick child to the hospital obeying this—or can it only be obeyed by doing exactly what the Samaritan did?)</a:t>
            </a:r>
            <a:endParaRPr kumimoji="0" lang="en-US" sz="2800" b="0" i="0" u="none" strike="noStrike" kern="1200" cap="none" spc="0" normalizeH="0" baseline="0" noProof="0" dirty="0">
              <a:ln>
                <a:noFill/>
              </a:ln>
              <a:solidFill>
                <a:srgbClr val="FFF2CC"/>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81039415"/>
      </p:ext>
    </p:extLst>
  </p:cSld>
  <p:clrMapOvr>
    <a:masterClrMapping/>
  </p:clrMapOvr>
  <mc:AlternateContent xmlns:mc="http://schemas.openxmlformats.org/markup-compatibility/2006" xmlns:p14="http://schemas.microsoft.com/office/powerpoint/2010/main">
    <mc:Choice Requires="p14">
      <p:transition spd="slow" p14:dur="175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2">
                                            <p:bg/>
                                          </p:spTgt>
                                        </p:tgtEl>
                                        <p:attrNameLst>
                                          <p:attrName>style.visibility</p:attrName>
                                        </p:attrNameLst>
                                      </p:cBhvr>
                                      <p:to>
                                        <p:strVal val="visible"/>
                                      </p:to>
                                    </p:set>
                                    <p:animEffect transition="in" filter="wedge">
                                      <p:cBhvr>
                                        <p:cTn id="7" dur="2000"/>
                                        <p:tgtEl>
                                          <p:spTgt spid="2">
                                            <p:bg/>
                                          </p:spTgt>
                                        </p:tgtEl>
                                      </p:cBhvr>
                                    </p:animEffect>
                                  </p:childTnLst>
                                </p:cTn>
                              </p:par>
                              <p:par>
                                <p:cTn id="8" presetID="55" presetClass="entr" presetSubtype="0" fill="hold" grpId="0" nodeType="withEffect">
                                  <p:stCondLst>
                                    <p:cond delay="0"/>
                                  </p:stCondLst>
                                  <p:childTnLst>
                                    <p:set>
                                      <p:cBhvr>
                                        <p:cTn id="9" dur="1" fill="hold">
                                          <p:stCondLst>
                                            <p:cond delay="0"/>
                                          </p:stCondLst>
                                        </p:cTn>
                                        <p:tgtEl>
                                          <p:spTgt spid="2">
                                            <p:txEl>
                                              <p:pRg st="0" end="0"/>
                                            </p:txEl>
                                          </p:spTgt>
                                        </p:tgtEl>
                                        <p:attrNameLst>
                                          <p:attrName>style.visibility</p:attrName>
                                        </p:attrNameLst>
                                      </p:cBhvr>
                                      <p:to>
                                        <p:strVal val="visible"/>
                                      </p:to>
                                    </p:set>
                                    <p:anim calcmode="lin" valueType="num">
                                      <p:cBhvr>
                                        <p:cTn id="10" dur="2000" fill="hold"/>
                                        <p:tgtEl>
                                          <p:spTgt spid="2">
                                            <p:txEl>
                                              <p:pRg st="0" end="0"/>
                                            </p:txEl>
                                          </p:spTgt>
                                        </p:tgtEl>
                                        <p:attrNameLst>
                                          <p:attrName>ppt_w</p:attrName>
                                        </p:attrNameLst>
                                      </p:cBhvr>
                                      <p:tavLst>
                                        <p:tav tm="0">
                                          <p:val>
                                            <p:strVal val="#ppt_w*0.70"/>
                                          </p:val>
                                        </p:tav>
                                        <p:tav tm="100000">
                                          <p:val>
                                            <p:strVal val="#ppt_w"/>
                                          </p:val>
                                        </p:tav>
                                      </p:tavLst>
                                    </p:anim>
                                    <p:anim calcmode="lin" valueType="num">
                                      <p:cBhvr>
                                        <p:cTn id="11" dur="2000" fill="hold"/>
                                        <p:tgtEl>
                                          <p:spTgt spid="2">
                                            <p:txEl>
                                              <p:pRg st="0" end="0"/>
                                            </p:txEl>
                                          </p:spTgt>
                                        </p:tgtEl>
                                        <p:attrNameLst>
                                          <p:attrName>ppt_h</p:attrName>
                                        </p:attrNameLst>
                                      </p:cBhvr>
                                      <p:tavLst>
                                        <p:tav tm="0">
                                          <p:val>
                                            <p:strVal val="#ppt_h"/>
                                          </p:val>
                                        </p:tav>
                                        <p:tav tm="100000">
                                          <p:val>
                                            <p:strVal val="#ppt_h"/>
                                          </p:val>
                                        </p:tav>
                                      </p:tavLst>
                                    </p:anim>
                                    <p:animEffect transition="in" filter="fade">
                                      <p:cBhvr>
                                        <p:cTn id="12" dur="20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5" presetClass="entr" presetSubtype="0" fill="hold" grpId="0"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 calcmode="lin" valueType="num">
                                      <p:cBhvr>
                                        <p:cTn id="17" dur="2000" fill="hold"/>
                                        <p:tgtEl>
                                          <p:spTgt spid="2">
                                            <p:txEl>
                                              <p:pRg st="1" end="1"/>
                                            </p:txEl>
                                          </p:spTgt>
                                        </p:tgtEl>
                                        <p:attrNameLst>
                                          <p:attrName>ppt_w</p:attrName>
                                        </p:attrNameLst>
                                      </p:cBhvr>
                                      <p:tavLst>
                                        <p:tav tm="0">
                                          <p:val>
                                            <p:strVal val="#ppt_w*0.70"/>
                                          </p:val>
                                        </p:tav>
                                        <p:tav tm="100000">
                                          <p:val>
                                            <p:strVal val="#ppt_w"/>
                                          </p:val>
                                        </p:tav>
                                      </p:tavLst>
                                    </p:anim>
                                    <p:anim calcmode="lin" valueType="num">
                                      <p:cBhvr>
                                        <p:cTn id="18" dur="2000" fill="hold"/>
                                        <p:tgtEl>
                                          <p:spTgt spid="2">
                                            <p:txEl>
                                              <p:pRg st="1" end="1"/>
                                            </p:txEl>
                                          </p:spTgt>
                                        </p:tgtEl>
                                        <p:attrNameLst>
                                          <p:attrName>ppt_h</p:attrName>
                                        </p:attrNameLst>
                                      </p:cBhvr>
                                      <p:tavLst>
                                        <p:tav tm="0">
                                          <p:val>
                                            <p:strVal val="#ppt_h"/>
                                          </p:val>
                                        </p:tav>
                                        <p:tav tm="100000">
                                          <p:val>
                                            <p:strVal val="#ppt_h"/>
                                          </p:val>
                                        </p:tav>
                                      </p:tavLst>
                                    </p:anim>
                                    <p:animEffect transition="in" filter="fade">
                                      <p:cBhvr>
                                        <p:cTn id="19" dur="20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bldLvl="5"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4C0C11B-582D-4BD6-AFEF-ED15AAF160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12" name="Rectangle 11">
            <a:extLst>
              <a:ext uri="{FF2B5EF4-FFF2-40B4-BE49-F238E27FC236}">
                <a16:creationId xmlns:a16="http://schemas.microsoft.com/office/drawing/2014/main" id="{72EF3F9A-9717-4ACB-A30D-96694842C4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9143999" cy="228322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grpSp>
        <p:nvGrpSpPr>
          <p:cNvPr id="14" name="Group 13">
            <a:extLst>
              <a:ext uri="{FF2B5EF4-FFF2-40B4-BE49-F238E27FC236}">
                <a16:creationId xmlns:a16="http://schemas.microsoft.com/office/drawing/2014/main" id="{16E5FE72-E50C-4D31-BB8A-9DAC217CB00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143997" y="-2084"/>
            <a:ext cx="3048003" cy="2292774"/>
            <a:chOff x="6096002" y="-9073"/>
            <a:chExt cx="6095998" cy="6867073"/>
          </a:xfrm>
        </p:grpSpPr>
        <p:sp>
          <p:nvSpPr>
            <p:cNvPr id="7" name="Rectangle 6">
              <a:extLst>
                <a:ext uri="{FF2B5EF4-FFF2-40B4-BE49-F238E27FC236}">
                  <a16:creationId xmlns:a16="http://schemas.microsoft.com/office/drawing/2014/main" id="{C9337740-26B0-4D7D-9991-5D74346B96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6002" y="-9073"/>
              <a:ext cx="6095998" cy="686707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8" name="Rectangle 7">
              <a:extLst>
                <a:ext uri="{FF2B5EF4-FFF2-40B4-BE49-F238E27FC236}">
                  <a16:creationId xmlns:a16="http://schemas.microsoft.com/office/drawing/2014/main" id="{F577F3C2-57C2-43EA-9688-9AD33D1A9F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6002" y="-6987"/>
              <a:ext cx="6095998" cy="6864987"/>
            </a:xfrm>
            <a:prstGeom prst="rect">
              <a:avLst/>
            </a:prstGeom>
            <a:solidFill>
              <a:srgbClr val="FFFFF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a:ea typeface="+mn-ea"/>
                <a:cs typeface="+mn-cs"/>
              </a:endParaRPr>
            </a:p>
          </p:txBody>
        </p:sp>
      </p:grpSp>
      <p:sp>
        <p:nvSpPr>
          <p:cNvPr id="6" name="Rectangle 5">
            <a:extLst>
              <a:ext uri="{FF2B5EF4-FFF2-40B4-BE49-F238E27FC236}">
                <a16:creationId xmlns:a16="http://schemas.microsoft.com/office/drawing/2014/main" id="{593D1FD2-390F-CB11-3BD8-2C4804668149}"/>
              </a:ext>
            </a:extLst>
          </p:cNvPr>
          <p:cNvSpPr/>
          <p:nvPr/>
        </p:nvSpPr>
        <p:spPr>
          <a:xfrm>
            <a:off x="9502454" y="-45720"/>
            <a:ext cx="2331087" cy="1015663"/>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600" normalizeH="0" baseline="0" noProof="0" dirty="0">
                <a:ln w="0"/>
                <a:solidFill>
                  <a:srgbClr val="000000"/>
                </a:solidFill>
                <a:effectLst>
                  <a:outerShdw blurRad="38100" dist="19050" dir="2700000" algn="tl" rotWithShape="0">
                    <a:srgbClr val="000000">
                      <a:alpha val="40000"/>
                    </a:srgbClr>
                  </a:outerShdw>
                </a:effectLst>
                <a:uLnTx/>
                <a:uFillTx/>
                <a:latin typeface="Arial" panose="020B0604020202020204" pitchFamily="34" charset="0"/>
                <a:ea typeface="+mn-ea"/>
                <a:cs typeface="Arial" panose="020B0604020202020204" pitchFamily="34" charset="0"/>
              </a:rPr>
              <a:t>CENI</a:t>
            </a:r>
          </a:p>
        </p:txBody>
      </p:sp>
      <p:pic>
        <p:nvPicPr>
          <p:cNvPr id="9" name="Picture 8">
            <a:extLst>
              <a:ext uri="{FF2B5EF4-FFF2-40B4-BE49-F238E27FC236}">
                <a16:creationId xmlns:a16="http://schemas.microsoft.com/office/drawing/2014/main" id="{F061C9F8-368B-4AB0-D2EA-D84E754138A7}"/>
              </a:ext>
            </a:extLst>
          </p:cNvPr>
          <p:cNvPicPr>
            <a:picLocks noChangeAspect="1"/>
          </p:cNvPicPr>
          <p:nvPr/>
        </p:nvPicPr>
        <p:blipFill rotWithShape="1">
          <a:blip r:embed="rId2"/>
          <a:srcRect l="2424" t="12833" r="36065" b="25836"/>
          <a:stretch/>
        </p:blipFill>
        <p:spPr>
          <a:xfrm>
            <a:off x="157383" y="28193"/>
            <a:ext cx="7645497" cy="1057924"/>
          </a:xfrm>
          <a:prstGeom prst="rect">
            <a:avLst/>
          </a:prstGeom>
        </p:spPr>
      </p:pic>
      <p:pic>
        <p:nvPicPr>
          <p:cNvPr id="11" name="Picture 10">
            <a:extLst>
              <a:ext uri="{FF2B5EF4-FFF2-40B4-BE49-F238E27FC236}">
                <a16:creationId xmlns:a16="http://schemas.microsoft.com/office/drawing/2014/main" id="{6406CAE0-9A0D-6C8D-D3D7-8F990C5427FB}"/>
              </a:ext>
            </a:extLst>
          </p:cNvPr>
          <p:cNvPicPr>
            <a:picLocks noChangeAspect="1"/>
          </p:cNvPicPr>
          <p:nvPr/>
        </p:nvPicPr>
        <p:blipFill rotWithShape="1">
          <a:blip r:embed="rId2"/>
          <a:srcRect l="64449" t="12833" r="2019" b="25836"/>
          <a:stretch/>
        </p:blipFill>
        <p:spPr>
          <a:xfrm>
            <a:off x="4796948" y="947009"/>
            <a:ext cx="4167821" cy="1057924"/>
          </a:xfrm>
          <a:prstGeom prst="rect">
            <a:avLst/>
          </a:prstGeom>
        </p:spPr>
      </p:pic>
      <p:sp>
        <p:nvSpPr>
          <p:cNvPr id="23" name="TextBox 22">
            <a:extLst>
              <a:ext uri="{FF2B5EF4-FFF2-40B4-BE49-F238E27FC236}">
                <a16:creationId xmlns:a16="http://schemas.microsoft.com/office/drawing/2014/main" id="{C92DE26E-A9CF-5067-862C-BB0A3632C748}"/>
              </a:ext>
            </a:extLst>
          </p:cNvPr>
          <p:cNvSpPr txBox="1"/>
          <p:nvPr/>
        </p:nvSpPr>
        <p:spPr>
          <a:xfrm>
            <a:off x="1" y="3604190"/>
            <a:ext cx="4975846" cy="2985433"/>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1200"/>
              </a:spcAft>
              <a:buClrTx/>
              <a:buSzTx/>
              <a:buFont typeface="+mj-lt"/>
              <a:buAutoNum type="arabicPeriod"/>
              <a:tabLst/>
              <a:defRPr/>
            </a:pPr>
            <a:r>
              <a:rPr kumimoji="0" lang="en-US" sz="2800" b="0" i="0" u="sng"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God tells us</a:t>
            </a:r>
            <a:r>
              <a:rPr kumimoji="0" lang="en-US" sz="2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His Will (Commands / Statements)</a:t>
            </a:r>
          </a:p>
          <a:p>
            <a:pPr marL="342900" marR="0" lvl="0" indent="-342900" algn="l" defTabSz="914400" rtl="0" eaLnBrk="1" fontAlgn="auto" latinLnBrk="0" hangingPunct="1">
              <a:lnSpc>
                <a:spcPct val="100000"/>
              </a:lnSpc>
              <a:spcBef>
                <a:spcPts val="0"/>
              </a:spcBef>
              <a:spcAft>
                <a:spcPts val="1200"/>
              </a:spcAft>
              <a:buClrTx/>
              <a:buSzTx/>
              <a:buFont typeface="+mj-lt"/>
              <a:buAutoNum type="arabicPeriod"/>
              <a:tabLst/>
              <a:defRPr/>
            </a:pPr>
            <a:r>
              <a:rPr kumimoji="0" lang="en-US" sz="2800" b="0" i="0" u="sng"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God shows us</a:t>
            </a:r>
            <a:r>
              <a:rPr kumimoji="0" lang="en-US" sz="2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His Will (Examples / Models)</a:t>
            </a:r>
          </a:p>
          <a:p>
            <a:pPr marL="342900" marR="0" lvl="0" indent="-342900" algn="l" defTabSz="914400" rtl="0" eaLnBrk="1" fontAlgn="auto" latinLnBrk="0" hangingPunct="1">
              <a:lnSpc>
                <a:spcPct val="100000"/>
              </a:lnSpc>
              <a:spcBef>
                <a:spcPts val="0"/>
              </a:spcBef>
              <a:spcAft>
                <a:spcPts val="1200"/>
              </a:spcAft>
              <a:buClrTx/>
              <a:buSzTx/>
              <a:buFont typeface="+mj-lt"/>
              <a:buAutoNum type="arabicPeriod"/>
              <a:tabLst/>
              <a:defRPr/>
            </a:pPr>
            <a:r>
              <a:rPr kumimoji="0" lang="en-US" sz="2800" b="0" i="0" u="sng"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God implies to us</a:t>
            </a:r>
            <a:r>
              <a:rPr kumimoji="0" lang="en-US" sz="2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His Will (Principles / Gestures)</a:t>
            </a:r>
            <a:endPar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4" name="Rectangle 23">
            <a:extLst>
              <a:ext uri="{FF2B5EF4-FFF2-40B4-BE49-F238E27FC236}">
                <a16:creationId xmlns:a16="http://schemas.microsoft.com/office/drawing/2014/main" id="{837092D5-0D13-A0A5-4175-6A3866987162}"/>
              </a:ext>
            </a:extLst>
          </p:cNvPr>
          <p:cNvSpPr/>
          <p:nvPr/>
        </p:nvSpPr>
        <p:spPr>
          <a:xfrm>
            <a:off x="157383" y="2360514"/>
            <a:ext cx="4639565" cy="1077218"/>
          </a:xfrm>
          <a:prstGeom prst="rect">
            <a:avLst/>
          </a:prstGeom>
          <a:solidFill>
            <a:srgbClr val="465959"/>
          </a:solid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w="0"/>
                <a:solidFill>
                  <a:srgbClr val="FFF2CC"/>
                </a:solidFill>
                <a:effectLst>
                  <a:outerShdw blurRad="38100" dist="19050" dir="2700000" algn="tl" rotWithShape="0">
                    <a:srgbClr val="000000">
                      <a:alpha val="40000"/>
                    </a:srgbClr>
                  </a:outerShdw>
                </a:effectLst>
                <a:uLnTx/>
                <a:uFillTx/>
                <a:latin typeface="Arial" panose="020B0604020202020204" pitchFamily="34" charset="0"/>
                <a:ea typeface="+mn-ea"/>
                <a:cs typeface="Arial" panose="020B0604020202020204" pitchFamily="34" charset="0"/>
              </a:rPr>
              <a:t>3 Basic Means of Communication</a:t>
            </a:r>
          </a:p>
        </p:txBody>
      </p:sp>
      <p:pic>
        <p:nvPicPr>
          <p:cNvPr id="25" name="Picture 24" descr="A group of clouds in the sky&#10;&#10;Description automatically generated">
            <a:extLst>
              <a:ext uri="{FF2B5EF4-FFF2-40B4-BE49-F238E27FC236}">
                <a16:creationId xmlns:a16="http://schemas.microsoft.com/office/drawing/2014/main" id="{A10D348C-FD3D-A28C-ED2C-329CD16920F7}"/>
              </a:ext>
            </a:extLst>
          </p:cNvPr>
          <p:cNvPicPr>
            <a:picLocks noChangeAspect="1"/>
          </p:cNvPicPr>
          <p:nvPr/>
        </p:nvPicPr>
        <p:blipFill>
          <a:blip r:embed="rId3"/>
          <a:stretch>
            <a:fillRect/>
          </a:stretch>
        </p:blipFill>
        <p:spPr>
          <a:xfrm>
            <a:off x="4975852" y="2694504"/>
            <a:ext cx="7019719" cy="3948592"/>
          </a:xfrm>
          <a:prstGeom prst="rect">
            <a:avLst/>
          </a:prstGeom>
        </p:spPr>
      </p:pic>
      <p:sp>
        <p:nvSpPr>
          <p:cNvPr id="2" name="TextBox 1">
            <a:extLst>
              <a:ext uri="{FF2B5EF4-FFF2-40B4-BE49-F238E27FC236}">
                <a16:creationId xmlns:a16="http://schemas.microsoft.com/office/drawing/2014/main" id="{EEE69427-0B33-5E35-86DE-3A9503D46151}"/>
              </a:ext>
            </a:extLst>
          </p:cNvPr>
          <p:cNvSpPr txBox="1"/>
          <p:nvPr/>
        </p:nvSpPr>
        <p:spPr>
          <a:xfrm>
            <a:off x="9091996" y="837169"/>
            <a:ext cx="3226907" cy="1508105"/>
          </a:xfrm>
          <a:prstGeom prst="rect">
            <a:avLst/>
          </a:prstGeom>
          <a:noFill/>
        </p:spPr>
        <p:txBody>
          <a:bodyPr wrap="square" rtlCol="0">
            <a:spAutoFit/>
          </a:bodyPr>
          <a:lstStyle/>
          <a:p>
            <a:pPr>
              <a:spcAft>
                <a:spcPts val="1200"/>
              </a:spcAft>
            </a:pPr>
            <a:r>
              <a:rPr lang="en-US" sz="2400" u="sng" dirty="0">
                <a:latin typeface="Arial" panose="020B0604020202020204" pitchFamily="34" charset="0"/>
                <a:cs typeface="Arial" panose="020B0604020202020204" pitchFamily="34" charset="0"/>
              </a:rPr>
              <a:t>C</a:t>
            </a:r>
            <a:r>
              <a:rPr lang="en-US" sz="2400" dirty="0">
                <a:latin typeface="Arial" panose="020B0604020202020204" pitchFamily="34" charset="0"/>
                <a:cs typeface="Arial" panose="020B0604020202020204" pitchFamily="34" charset="0"/>
              </a:rPr>
              <a:t>ommands</a:t>
            </a:r>
          </a:p>
          <a:p>
            <a:pPr>
              <a:spcAft>
                <a:spcPts val="1200"/>
              </a:spcAft>
            </a:pPr>
            <a:r>
              <a:rPr lang="en-US" sz="2400" u="sng" dirty="0">
                <a:latin typeface="Arial" panose="020B0604020202020204" pitchFamily="34" charset="0"/>
                <a:cs typeface="Arial" panose="020B0604020202020204" pitchFamily="34" charset="0"/>
              </a:rPr>
              <a:t>E</a:t>
            </a:r>
            <a:r>
              <a:rPr lang="en-US" sz="2400" dirty="0">
                <a:latin typeface="Arial" panose="020B0604020202020204" pitchFamily="34" charset="0"/>
                <a:cs typeface="Arial" panose="020B0604020202020204" pitchFamily="34" charset="0"/>
              </a:rPr>
              <a:t>xamples</a:t>
            </a:r>
          </a:p>
          <a:p>
            <a:pPr>
              <a:spcAft>
                <a:spcPts val="1200"/>
              </a:spcAft>
            </a:pPr>
            <a:r>
              <a:rPr lang="en-US" sz="2400" u="sng" dirty="0">
                <a:latin typeface="Arial" panose="020B0604020202020204" pitchFamily="34" charset="0"/>
                <a:cs typeface="Arial" panose="020B0604020202020204" pitchFamily="34" charset="0"/>
              </a:rPr>
              <a:t>N</a:t>
            </a:r>
            <a:r>
              <a:rPr lang="en-US" sz="2400" dirty="0">
                <a:latin typeface="Arial" panose="020B0604020202020204" pitchFamily="34" charset="0"/>
                <a:cs typeface="Arial" panose="020B0604020202020204" pitchFamily="34" charset="0"/>
              </a:rPr>
              <a:t>ecessary </a:t>
            </a:r>
            <a:r>
              <a:rPr lang="en-US" sz="2400" u="sng" dirty="0">
                <a:latin typeface="Arial" panose="020B0604020202020204" pitchFamily="34" charset="0"/>
                <a:cs typeface="Arial" panose="020B0604020202020204" pitchFamily="34" charset="0"/>
              </a:rPr>
              <a:t>I</a:t>
            </a:r>
            <a:r>
              <a:rPr lang="en-US" sz="2400" dirty="0">
                <a:latin typeface="Arial" panose="020B0604020202020204" pitchFamily="34" charset="0"/>
                <a:cs typeface="Arial" panose="020B0604020202020204" pitchFamily="34" charset="0"/>
              </a:rPr>
              <a:t>nferences</a:t>
            </a:r>
          </a:p>
        </p:txBody>
      </p:sp>
    </p:spTree>
    <p:extLst>
      <p:ext uri="{BB962C8B-B14F-4D97-AF65-F5344CB8AC3E}">
        <p14:creationId xmlns:p14="http://schemas.microsoft.com/office/powerpoint/2010/main" val="7583291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50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2000" fill="hold"/>
                                        <p:tgtEl>
                                          <p:spTgt spid="2">
                                            <p:txEl>
                                              <p:pRg st="0" end="0"/>
                                            </p:txEl>
                                          </p:spTgt>
                                        </p:tgtEl>
                                        <p:attrNameLst>
                                          <p:attrName>ppt_w</p:attrName>
                                        </p:attrNameLst>
                                      </p:cBhvr>
                                      <p:tavLst>
                                        <p:tav tm="0">
                                          <p:val>
                                            <p:strVal val="#ppt_w*0.70"/>
                                          </p:val>
                                        </p:tav>
                                        <p:tav tm="100000">
                                          <p:val>
                                            <p:strVal val="#ppt_w"/>
                                          </p:val>
                                        </p:tav>
                                      </p:tavLst>
                                    </p:anim>
                                    <p:anim calcmode="lin" valueType="num">
                                      <p:cBhvr>
                                        <p:cTn id="8" dur="2000" fill="hold"/>
                                        <p:tgtEl>
                                          <p:spTgt spid="2">
                                            <p:txEl>
                                              <p:pRg st="0" end="0"/>
                                            </p:txEl>
                                          </p:spTgt>
                                        </p:tgtEl>
                                        <p:attrNameLst>
                                          <p:attrName>ppt_h</p:attrName>
                                        </p:attrNameLst>
                                      </p:cBhvr>
                                      <p:tavLst>
                                        <p:tav tm="0">
                                          <p:val>
                                            <p:strVal val="#ppt_h"/>
                                          </p:val>
                                        </p:tav>
                                        <p:tav tm="100000">
                                          <p:val>
                                            <p:strVal val="#ppt_h"/>
                                          </p:val>
                                        </p:tav>
                                      </p:tavLst>
                                    </p:anim>
                                    <p:animEffect transition="in" filter="fade">
                                      <p:cBhvr>
                                        <p:cTn id="9" dur="2000"/>
                                        <p:tgtEl>
                                          <p:spTgt spid="2">
                                            <p:txEl>
                                              <p:pRg st="0" end="0"/>
                                            </p:txEl>
                                          </p:spTgt>
                                        </p:tgtEl>
                                      </p:cBhvr>
                                    </p:animEffect>
                                  </p:childTnLst>
                                </p:cTn>
                              </p:par>
                            </p:childTnLst>
                          </p:cTn>
                        </p:par>
                        <p:par>
                          <p:cTn id="10" fill="hold">
                            <p:stCondLst>
                              <p:cond delay="2500"/>
                            </p:stCondLst>
                            <p:childTnLst>
                              <p:par>
                                <p:cTn id="11" presetID="55" presetClass="entr" presetSubtype="0" fill="hold" grpId="0" nodeType="afterEffect">
                                  <p:stCondLst>
                                    <p:cond delay="500"/>
                                  </p:stCondLst>
                                  <p:childTnLst>
                                    <p:set>
                                      <p:cBhvr>
                                        <p:cTn id="12" dur="1" fill="hold">
                                          <p:stCondLst>
                                            <p:cond delay="0"/>
                                          </p:stCondLst>
                                        </p:cTn>
                                        <p:tgtEl>
                                          <p:spTgt spid="2">
                                            <p:txEl>
                                              <p:pRg st="1" end="1"/>
                                            </p:txEl>
                                          </p:spTgt>
                                        </p:tgtEl>
                                        <p:attrNameLst>
                                          <p:attrName>style.visibility</p:attrName>
                                        </p:attrNameLst>
                                      </p:cBhvr>
                                      <p:to>
                                        <p:strVal val="visible"/>
                                      </p:to>
                                    </p:set>
                                    <p:anim calcmode="lin" valueType="num">
                                      <p:cBhvr>
                                        <p:cTn id="13" dur="2000" fill="hold"/>
                                        <p:tgtEl>
                                          <p:spTgt spid="2">
                                            <p:txEl>
                                              <p:pRg st="1" end="1"/>
                                            </p:txEl>
                                          </p:spTgt>
                                        </p:tgtEl>
                                        <p:attrNameLst>
                                          <p:attrName>ppt_w</p:attrName>
                                        </p:attrNameLst>
                                      </p:cBhvr>
                                      <p:tavLst>
                                        <p:tav tm="0">
                                          <p:val>
                                            <p:strVal val="#ppt_w*0.70"/>
                                          </p:val>
                                        </p:tav>
                                        <p:tav tm="100000">
                                          <p:val>
                                            <p:strVal val="#ppt_w"/>
                                          </p:val>
                                        </p:tav>
                                      </p:tavLst>
                                    </p:anim>
                                    <p:anim calcmode="lin" valueType="num">
                                      <p:cBhvr>
                                        <p:cTn id="14" dur="2000" fill="hold"/>
                                        <p:tgtEl>
                                          <p:spTgt spid="2">
                                            <p:txEl>
                                              <p:pRg st="1" end="1"/>
                                            </p:txEl>
                                          </p:spTgt>
                                        </p:tgtEl>
                                        <p:attrNameLst>
                                          <p:attrName>ppt_h</p:attrName>
                                        </p:attrNameLst>
                                      </p:cBhvr>
                                      <p:tavLst>
                                        <p:tav tm="0">
                                          <p:val>
                                            <p:strVal val="#ppt_h"/>
                                          </p:val>
                                        </p:tav>
                                        <p:tav tm="100000">
                                          <p:val>
                                            <p:strVal val="#ppt_h"/>
                                          </p:val>
                                        </p:tav>
                                      </p:tavLst>
                                    </p:anim>
                                    <p:animEffect transition="in" filter="fade">
                                      <p:cBhvr>
                                        <p:cTn id="15" dur="2000"/>
                                        <p:tgtEl>
                                          <p:spTgt spid="2">
                                            <p:txEl>
                                              <p:pRg st="1" end="1"/>
                                            </p:txEl>
                                          </p:spTgt>
                                        </p:tgtEl>
                                      </p:cBhvr>
                                    </p:animEffect>
                                  </p:childTnLst>
                                </p:cTn>
                              </p:par>
                            </p:childTnLst>
                          </p:cTn>
                        </p:par>
                        <p:par>
                          <p:cTn id="16" fill="hold">
                            <p:stCondLst>
                              <p:cond delay="5000"/>
                            </p:stCondLst>
                            <p:childTnLst>
                              <p:par>
                                <p:cTn id="17" presetID="55" presetClass="entr" presetSubtype="0" fill="hold" grpId="0" nodeType="afterEffect">
                                  <p:stCondLst>
                                    <p:cond delay="500"/>
                                  </p:stCondLst>
                                  <p:childTnLst>
                                    <p:set>
                                      <p:cBhvr>
                                        <p:cTn id="18" dur="1" fill="hold">
                                          <p:stCondLst>
                                            <p:cond delay="0"/>
                                          </p:stCondLst>
                                        </p:cTn>
                                        <p:tgtEl>
                                          <p:spTgt spid="2">
                                            <p:txEl>
                                              <p:pRg st="2" end="2"/>
                                            </p:txEl>
                                          </p:spTgt>
                                        </p:tgtEl>
                                        <p:attrNameLst>
                                          <p:attrName>style.visibility</p:attrName>
                                        </p:attrNameLst>
                                      </p:cBhvr>
                                      <p:to>
                                        <p:strVal val="visible"/>
                                      </p:to>
                                    </p:set>
                                    <p:anim calcmode="lin" valueType="num">
                                      <p:cBhvr>
                                        <p:cTn id="19" dur="2000" fill="hold"/>
                                        <p:tgtEl>
                                          <p:spTgt spid="2">
                                            <p:txEl>
                                              <p:pRg st="2" end="2"/>
                                            </p:txEl>
                                          </p:spTgt>
                                        </p:tgtEl>
                                        <p:attrNameLst>
                                          <p:attrName>ppt_w</p:attrName>
                                        </p:attrNameLst>
                                      </p:cBhvr>
                                      <p:tavLst>
                                        <p:tav tm="0">
                                          <p:val>
                                            <p:strVal val="#ppt_w*0.70"/>
                                          </p:val>
                                        </p:tav>
                                        <p:tav tm="100000">
                                          <p:val>
                                            <p:strVal val="#ppt_w"/>
                                          </p:val>
                                        </p:tav>
                                      </p:tavLst>
                                    </p:anim>
                                    <p:anim calcmode="lin" valueType="num">
                                      <p:cBhvr>
                                        <p:cTn id="20" dur="2000" fill="hold"/>
                                        <p:tgtEl>
                                          <p:spTgt spid="2">
                                            <p:txEl>
                                              <p:pRg st="2" end="2"/>
                                            </p:txEl>
                                          </p:spTgt>
                                        </p:tgtEl>
                                        <p:attrNameLst>
                                          <p:attrName>ppt_h</p:attrName>
                                        </p:attrNameLst>
                                      </p:cBhvr>
                                      <p:tavLst>
                                        <p:tav tm="0">
                                          <p:val>
                                            <p:strVal val="#ppt_h"/>
                                          </p:val>
                                        </p:tav>
                                        <p:tav tm="100000">
                                          <p:val>
                                            <p:strVal val="#ppt_h"/>
                                          </p:val>
                                        </p:tav>
                                      </p:tavLst>
                                    </p:anim>
                                    <p:animEffect transition="in" filter="fade">
                                      <p:cBhvr>
                                        <p:cTn id="21" dur="2000"/>
                                        <p:tgtEl>
                                          <p:spTgt spid="2">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55" presetClass="entr" presetSubtype="0" fill="hold" grpId="0" nodeType="clickEffect">
                                  <p:stCondLst>
                                    <p:cond delay="0"/>
                                  </p:stCondLst>
                                  <p:childTnLst>
                                    <p:set>
                                      <p:cBhvr>
                                        <p:cTn id="25" dur="1" fill="hold">
                                          <p:stCondLst>
                                            <p:cond delay="0"/>
                                          </p:stCondLst>
                                        </p:cTn>
                                        <p:tgtEl>
                                          <p:spTgt spid="23">
                                            <p:txEl>
                                              <p:pRg st="0" end="0"/>
                                            </p:txEl>
                                          </p:spTgt>
                                        </p:tgtEl>
                                        <p:attrNameLst>
                                          <p:attrName>style.visibility</p:attrName>
                                        </p:attrNameLst>
                                      </p:cBhvr>
                                      <p:to>
                                        <p:strVal val="visible"/>
                                      </p:to>
                                    </p:set>
                                    <p:anim calcmode="lin" valueType="num">
                                      <p:cBhvr>
                                        <p:cTn id="26" dur="2000" fill="hold"/>
                                        <p:tgtEl>
                                          <p:spTgt spid="23">
                                            <p:txEl>
                                              <p:pRg st="0" end="0"/>
                                            </p:txEl>
                                          </p:spTgt>
                                        </p:tgtEl>
                                        <p:attrNameLst>
                                          <p:attrName>ppt_w</p:attrName>
                                        </p:attrNameLst>
                                      </p:cBhvr>
                                      <p:tavLst>
                                        <p:tav tm="0">
                                          <p:val>
                                            <p:strVal val="#ppt_w*0.70"/>
                                          </p:val>
                                        </p:tav>
                                        <p:tav tm="100000">
                                          <p:val>
                                            <p:strVal val="#ppt_w"/>
                                          </p:val>
                                        </p:tav>
                                      </p:tavLst>
                                    </p:anim>
                                    <p:anim calcmode="lin" valueType="num">
                                      <p:cBhvr>
                                        <p:cTn id="27" dur="2000" fill="hold"/>
                                        <p:tgtEl>
                                          <p:spTgt spid="23">
                                            <p:txEl>
                                              <p:pRg st="0" end="0"/>
                                            </p:txEl>
                                          </p:spTgt>
                                        </p:tgtEl>
                                        <p:attrNameLst>
                                          <p:attrName>ppt_h</p:attrName>
                                        </p:attrNameLst>
                                      </p:cBhvr>
                                      <p:tavLst>
                                        <p:tav tm="0">
                                          <p:val>
                                            <p:strVal val="#ppt_h"/>
                                          </p:val>
                                        </p:tav>
                                        <p:tav tm="100000">
                                          <p:val>
                                            <p:strVal val="#ppt_h"/>
                                          </p:val>
                                        </p:tav>
                                      </p:tavLst>
                                    </p:anim>
                                    <p:animEffect transition="in" filter="fade">
                                      <p:cBhvr>
                                        <p:cTn id="28" dur="2000"/>
                                        <p:tgtEl>
                                          <p:spTgt spid="23">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55" presetClass="entr" presetSubtype="0" fill="hold" grpId="0" nodeType="clickEffect">
                                  <p:stCondLst>
                                    <p:cond delay="0"/>
                                  </p:stCondLst>
                                  <p:childTnLst>
                                    <p:set>
                                      <p:cBhvr>
                                        <p:cTn id="32" dur="1" fill="hold">
                                          <p:stCondLst>
                                            <p:cond delay="0"/>
                                          </p:stCondLst>
                                        </p:cTn>
                                        <p:tgtEl>
                                          <p:spTgt spid="23">
                                            <p:txEl>
                                              <p:pRg st="1" end="1"/>
                                            </p:txEl>
                                          </p:spTgt>
                                        </p:tgtEl>
                                        <p:attrNameLst>
                                          <p:attrName>style.visibility</p:attrName>
                                        </p:attrNameLst>
                                      </p:cBhvr>
                                      <p:to>
                                        <p:strVal val="visible"/>
                                      </p:to>
                                    </p:set>
                                    <p:anim calcmode="lin" valueType="num">
                                      <p:cBhvr>
                                        <p:cTn id="33" dur="2000" fill="hold"/>
                                        <p:tgtEl>
                                          <p:spTgt spid="23">
                                            <p:txEl>
                                              <p:pRg st="1" end="1"/>
                                            </p:txEl>
                                          </p:spTgt>
                                        </p:tgtEl>
                                        <p:attrNameLst>
                                          <p:attrName>ppt_w</p:attrName>
                                        </p:attrNameLst>
                                      </p:cBhvr>
                                      <p:tavLst>
                                        <p:tav tm="0">
                                          <p:val>
                                            <p:strVal val="#ppt_w*0.70"/>
                                          </p:val>
                                        </p:tav>
                                        <p:tav tm="100000">
                                          <p:val>
                                            <p:strVal val="#ppt_w"/>
                                          </p:val>
                                        </p:tav>
                                      </p:tavLst>
                                    </p:anim>
                                    <p:anim calcmode="lin" valueType="num">
                                      <p:cBhvr>
                                        <p:cTn id="34" dur="2000" fill="hold"/>
                                        <p:tgtEl>
                                          <p:spTgt spid="23">
                                            <p:txEl>
                                              <p:pRg st="1" end="1"/>
                                            </p:txEl>
                                          </p:spTgt>
                                        </p:tgtEl>
                                        <p:attrNameLst>
                                          <p:attrName>ppt_h</p:attrName>
                                        </p:attrNameLst>
                                      </p:cBhvr>
                                      <p:tavLst>
                                        <p:tav tm="0">
                                          <p:val>
                                            <p:strVal val="#ppt_h"/>
                                          </p:val>
                                        </p:tav>
                                        <p:tav tm="100000">
                                          <p:val>
                                            <p:strVal val="#ppt_h"/>
                                          </p:val>
                                        </p:tav>
                                      </p:tavLst>
                                    </p:anim>
                                    <p:animEffect transition="in" filter="fade">
                                      <p:cBhvr>
                                        <p:cTn id="35" dur="2000"/>
                                        <p:tgtEl>
                                          <p:spTgt spid="23">
                                            <p:txEl>
                                              <p:pRg st="1" end="1"/>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55" presetClass="entr" presetSubtype="0" fill="hold" grpId="0" nodeType="clickEffect">
                                  <p:stCondLst>
                                    <p:cond delay="0"/>
                                  </p:stCondLst>
                                  <p:childTnLst>
                                    <p:set>
                                      <p:cBhvr>
                                        <p:cTn id="39" dur="1" fill="hold">
                                          <p:stCondLst>
                                            <p:cond delay="0"/>
                                          </p:stCondLst>
                                        </p:cTn>
                                        <p:tgtEl>
                                          <p:spTgt spid="23">
                                            <p:txEl>
                                              <p:pRg st="2" end="2"/>
                                            </p:txEl>
                                          </p:spTgt>
                                        </p:tgtEl>
                                        <p:attrNameLst>
                                          <p:attrName>style.visibility</p:attrName>
                                        </p:attrNameLst>
                                      </p:cBhvr>
                                      <p:to>
                                        <p:strVal val="visible"/>
                                      </p:to>
                                    </p:set>
                                    <p:anim calcmode="lin" valueType="num">
                                      <p:cBhvr>
                                        <p:cTn id="40" dur="2000" fill="hold"/>
                                        <p:tgtEl>
                                          <p:spTgt spid="23">
                                            <p:txEl>
                                              <p:pRg st="2" end="2"/>
                                            </p:txEl>
                                          </p:spTgt>
                                        </p:tgtEl>
                                        <p:attrNameLst>
                                          <p:attrName>ppt_w</p:attrName>
                                        </p:attrNameLst>
                                      </p:cBhvr>
                                      <p:tavLst>
                                        <p:tav tm="0">
                                          <p:val>
                                            <p:strVal val="#ppt_w*0.70"/>
                                          </p:val>
                                        </p:tav>
                                        <p:tav tm="100000">
                                          <p:val>
                                            <p:strVal val="#ppt_w"/>
                                          </p:val>
                                        </p:tav>
                                      </p:tavLst>
                                    </p:anim>
                                    <p:anim calcmode="lin" valueType="num">
                                      <p:cBhvr>
                                        <p:cTn id="41" dur="2000" fill="hold"/>
                                        <p:tgtEl>
                                          <p:spTgt spid="23">
                                            <p:txEl>
                                              <p:pRg st="2" end="2"/>
                                            </p:txEl>
                                          </p:spTgt>
                                        </p:tgtEl>
                                        <p:attrNameLst>
                                          <p:attrName>ppt_h</p:attrName>
                                        </p:attrNameLst>
                                      </p:cBhvr>
                                      <p:tavLst>
                                        <p:tav tm="0">
                                          <p:val>
                                            <p:strVal val="#ppt_h"/>
                                          </p:val>
                                        </p:tav>
                                        <p:tav tm="100000">
                                          <p:val>
                                            <p:strVal val="#ppt_h"/>
                                          </p:val>
                                        </p:tav>
                                      </p:tavLst>
                                    </p:anim>
                                    <p:animEffect transition="in" filter="fade">
                                      <p:cBhvr>
                                        <p:cTn id="42" dur="2000"/>
                                        <p:tgtEl>
                                          <p:spTgt spid="2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build="p" bldLvl="5"/>
      <p:bldP spid="2" grpId="0" uiExpand="1" build="p" bldLvl="5"/>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4" name="Content Placeholder 4" descr="A group of clouds in the sky&#10;&#10;Description automatically generated">
            <a:extLst>
              <a:ext uri="{FF2B5EF4-FFF2-40B4-BE49-F238E27FC236}">
                <a16:creationId xmlns:a16="http://schemas.microsoft.com/office/drawing/2014/main" id="{4CC0B074-DE99-0FFC-C4CF-5152B8A39067}"/>
              </a:ext>
            </a:extLst>
          </p:cNvPr>
          <p:cNvPicPr>
            <a:picLocks noChangeAspect="1"/>
          </p:cNvPicPr>
          <p:nvPr/>
        </p:nvPicPr>
        <p:blipFill rotWithShape="1">
          <a:blip r:embed="rId2"/>
          <a:srcRect t="13929" b="13929"/>
          <a:stretch/>
        </p:blipFill>
        <p:spPr>
          <a:xfrm>
            <a:off x="20" y="11"/>
            <a:ext cx="12191980" cy="4389110"/>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5" name="TextBox 4">
            <a:extLst>
              <a:ext uri="{FF2B5EF4-FFF2-40B4-BE49-F238E27FC236}">
                <a16:creationId xmlns:a16="http://schemas.microsoft.com/office/drawing/2014/main" id="{1D1FB6D7-B692-EE40-5F6A-7A6252A11F6C}"/>
              </a:ext>
            </a:extLst>
          </p:cNvPr>
          <p:cNvSpPr txBox="1"/>
          <p:nvPr/>
        </p:nvSpPr>
        <p:spPr>
          <a:xfrm>
            <a:off x="20" y="4251051"/>
            <a:ext cx="12191980" cy="2646878"/>
          </a:xfrm>
          <a:prstGeom prst="rect">
            <a:avLst/>
          </a:prstGeom>
          <a:noFill/>
        </p:spPr>
        <p:txBody>
          <a:bodyPr wrap="square" rtlCol="0">
            <a:spAutoFit/>
          </a:bodyPr>
          <a:lstStyle/>
          <a:p>
            <a:pPr marL="342900" indent="-342900">
              <a:spcAft>
                <a:spcPts val="600"/>
              </a:spcAft>
              <a:buFont typeface="+mj-lt"/>
              <a:buAutoNum type="arabicPeriod"/>
            </a:pPr>
            <a:r>
              <a:rPr lang="en-US" sz="2600" u="sng" dirty="0">
                <a:solidFill>
                  <a:schemeClr val="bg1"/>
                </a:solidFill>
                <a:latin typeface="Arial" panose="020B0604020202020204" pitchFamily="34" charset="0"/>
                <a:cs typeface="Arial" panose="020B0604020202020204" pitchFamily="34" charset="0"/>
              </a:rPr>
              <a:t>God states to us</a:t>
            </a:r>
            <a:r>
              <a:rPr lang="en-US" sz="2600" dirty="0">
                <a:solidFill>
                  <a:schemeClr val="bg1"/>
                </a:solidFill>
                <a:latin typeface="Arial" panose="020B0604020202020204" pitchFamily="34" charset="0"/>
                <a:cs typeface="Arial" panose="020B0604020202020204" pitchFamily="34" charset="0"/>
              </a:rPr>
              <a:t> His Will in the Scriptures via Commands and/or Statements for us to respect and obey.</a:t>
            </a:r>
          </a:p>
          <a:p>
            <a:pPr marL="342900" indent="-342900">
              <a:spcAft>
                <a:spcPts val="600"/>
              </a:spcAft>
              <a:buFont typeface="+mj-lt"/>
              <a:buAutoNum type="arabicPeriod"/>
            </a:pPr>
            <a:r>
              <a:rPr lang="en-US" sz="2600" u="sng" dirty="0">
                <a:solidFill>
                  <a:schemeClr val="bg1"/>
                </a:solidFill>
                <a:latin typeface="Arial" panose="020B0604020202020204" pitchFamily="34" charset="0"/>
                <a:cs typeface="Arial" panose="020B0604020202020204" pitchFamily="34" charset="0"/>
              </a:rPr>
              <a:t>God shows to us</a:t>
            </a:r>
            <a:r>
              <a:rPr lang="en-US" sz="2600" dirty="0">
                <a:solidFill>
                  <a:schemeClr val="bg1"/>
                </a:solidFill>
                <a:latin typeface="Arial" panose="020B0604020202020204" pitchFamily="34" charset="0"/>
                <a:cs typeface="Arial" panose="020B0604020202020204" pitchFamily="34" charset="0"/>
              </a:rPr>
              <a:t> His Will in the Scriptures via Examples / Models for us to reverently follow.</a:t>
            </a:r>
          </a:p>
          <a:p>
            <a:pPr marL="342900" indent="-342900">
              <a:spcAft>
                <a:spcPts val="600"/>
              </a:spcAft>
              <a:buFont typeface="+mj-lt"/>
              <a:buAutoNum type="arabicPeriod"/>
            </a:pPr>
            <a:r>
              <a:rPr lang="en-US" sz="2600" u="sng" dirty="0">
                <a:solidFill>
                  <a:schemeClr val="bg1"/>
                </a:solidFill>
                <a:latin typeface="Arial" panose="020B0604020202020204" pitchFamily="34" charset="0"/>
                <a:cs typeface="Arial" panose="020B0604020202020204" pitchFamily="34" charset="0"/>
              </a:rPr>
              <a:t>God implies to us</a:t>
            </a:r>
            <a:r>
              <a:rPr lang="en-US" sz="2600" dirty="0">
                <a:solidFill>
                  <a:schemeClr val="bg1"/>
                </a:solidFill>
                <a:latin typeface="Arial" panose="020B0604020202020204" pitchFamily="34" charset="0"/>
                <a:cs typeface="Arial" panose="020B0604020202020204" pitchFamily="34" charset="0"/>
              </a:rPr>
              <a:t> His Will in the Scriptures via Principles / Gestures for us to logically conclude what to do.</a:t>
            </a:r>
          </a:p>
        </p:txBody>
      </p:sp>
    </p:spTree>
    <p:extLst>
      <p:ext uri="{BB962C8B-B14F-4D97-AF65-F5344CB8AC3E}">
        <p14:creationId xmlns:p14="http://schemas.microsoft.com/office/powerpoint/2010/main" val="40885617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2000" fill="hold"/>
                                        <p:tgtEl>
                                          <p:spTgt spid="5">
                                            <p:txEl>
                                              <p:pRg st="0" end="0"/>
                                            </p:txEl>
                                          </p:spTgt>
                                        </p:tgtEl>
                                        <p:attrNameLst>
                                          <p:attrName>ppt_w</p:attrName>
                                        </p:attrNameLst>
                                      </p:cBhvr>
                                      <p:tavLst>
                                        <p:tav tm="0">
                                          <p:val>
                                            <p:strVal val="#ppt_w*0.70"/>
                                          </p:val>
                                        </p:tav>
                                        <p:tav tm="100000">
                                          <p:val>
                                            <p:strVal val="#ppt_w"/>
                                          </p:val>
                                        </p:tav>
                                      </p:tavLst>
                                    </p:anim>
                                    <p:anim calcmode="lin" valueType="num">
                                      <p:cBhvr>
                                        <p:cTn id="8" dur="2000" fill="hold"/>
                                        <p:tgtEl>
                                          <p:spTgt spid="5">
                                            <p:txEl>
                                              <p:pRg st="0" end="0"/>
                                            </p:txEl>
                                          </p:spTgt>
                                        </p:tgtEl>
                                        <p:attrNameLst>
                                          <p:attrName>ppt_h</p:attrName>
                                        </p:attrNameLst>
                                      </p:cBhvr>
                                      <p:tavLst>
                                        <p:tav tm="0">
                                          <p:val>
                                            <p:strVal val="#ppt_h"/>
                                          </p:val>
                                        </p:tav>
                                        <p:tav tm="100000">
                                          <p:val>
                                            <p:strVal val="#ppt_h"/>
                                          </p:val>
                                        </p:tav>
                                      </p:tavLst>
                                    </p:anim>
                                    <p:animEffect transition="in" filter="fade">
                                      <p:cBhvr>
                                        <p:cTn id="9" dur="2000"/>
                                        <p:tgtEl>
                                          <p:spTgt spid="5">
                                            <p:txEl>
                                              <p:pRg st="0" end="0"/>
                                            </p:txEl>
                                          </p:spTgt>
                                        </p:tgtEl>
                                      </p:cBhvr>
                                    </p:animEffect>
                                  </p:childTnLst>
                                </p:cTn>
                              </p:par>
                            </p:childTnLst>
                          </p:cTn>
                        </p:par>
                        <p:par>
                          <p:cTn id="10" fill="hold">
                            <p:stCondLst>
                              <p:cond delay="2000"/>
                            </p:stCondLst>
                            <p:childTnLst>
                              <p:par>
                                <p:cTn id="11" presetID="55" presetClass="entr" presetSubtype="0" fill="hold" grpId="0" nodeType="afterEffect">
                                  <p:stCondLst>
                                    <p:cond delay="200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p:cTn id="13" dur="2000" fill="hold"/>
                                        <p:tgtEl>
                                          <p:spTgt spid="5">
                                            <p:txEl>
                                              <p:pRg st="1" end="1"/>
                                            </p:txEl>
                                          </p:spTgt>
                                        </p:tgtEl>
                                        <p:attrNameLst>
                                          <p:attrName>ppt_w</p:attrName>
                                        </p:attrNameLst>
                                      </p:cBhvr>
                                      <p:tavLst>
                                        <p:tav tm="0">
                                          <p:val>
                                            <p:strVal val="#ppt_w*0.70"/>
                                          </p:val>
                                        </p:tav>
                                        <p:tav tm="100000">
                                          <p:val>
                                            <p:strVal val="#ppt_w"/>
                                          </p:val>
                                        </p:tav>
                                      </p:tavLst>
                                    </p:anim>
                                    <p:anim calcmode="lin" valueType="num">
                                      <p:cBhvr>
                                        <p:cTn id="14" dur="2000" fill="hold"/>
                                        <p:tgtEl>
                                          <p:spTgt spid="5">
                                            <p:txEl>
                                              <p:pRg st="1" end="1"/>
                                            </p:txEl>
                                          </p:spTgt>
                                        </p:tgtEl>
                                        <p:attrNameLst>
                                          <p:attrName>ppt_h</p:attrName>
                                        </p:attrNameLst>
                                      </p:cBhvr>
                                      <p:tavLst>
                                        <p:tav tm="0">
                                          <p:val>
                                            <p:strVal val="#ppt_h"/>
                                          </p:val>
                                        </p:tav>
                                        <p:tav tm="100000">
                                          <p:val>
                                            <p:strVal val="#ppt_h"/>
                                          </p:val>
                                        </p:tav>
                                      </p:tavLst>
                                    </p:anim>
                                    <p:animEffect transition="in" filter="fade">
                                      <p:cBhvr>
                                        <p:cTn id="15" dur="2000"/>
                                        <p:tgtEl>
                                          <p:spTgt spid="5">
                                            <p:txEl>
                                              <p:pRg st="1" end="1"/>
                                            </p:txEl>
                                          </p:spTgt>
                                        </p:tgtEl>
                                      </p:cBhvr>
                                    </p:animEffect>
                                  </p:childTnLst>
                                </p:cTn>
                              </p:par>
                            </p:childTnLst>
                          </p:cTn>
                        </p:par>
                        <p:par>
                          <p:cTn id="16" fill="hold">
                            <p:stCondLst>
                              <p:cond delay="6000"/>
                            </p:stCondLst>
                            <p:childTnLst>
                              <p:par>
                                <p:cTn id="17" presetID="55" presetClass="entr" presetSubtype="0" fill="hold" grpId="0" nodeType="afterEffect">
                                  <p:stCondLst>
                                    <p:cond delay="200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p:cTn id="19" dur="2000" fill="hold"/>
                                        <p:tgtEl>
                                          <p:spTgt spid="5">
                                            <p:txEl>
                                              <p:pRg st="2" end="2"/>
                                            </p:txEl>
                                          </p:spTgt>
                                        </p:tgtEl>
                                        <p:attrNameLst>
                                          <p:attrName>ppt_w</p:attrName>
                                        </p:attrNameLst>
                                      </p:cBhvr>
                                      <p:tavLst>
                                        <p:tav tm="0">
                                          <p:val>
                                            <p:strVal val="#ppt_w*0.70"/>
                                          </p:val>
                                        </p:tav>
                                        <p:tav tm="100000">
                                          <p:val>
                                            <p:strVal val="#ppt_w"/>
                                          </p:val>
                                        </p:tav>
                                      </p:tavLst>
                                    </p:anim>
                                    <p:anim calcmode="lin" valueType="num">
                                      <p:cBhvr>
                                        <p:cTn id="20" dur="2000" fill="hold"/>
                                        <p:tgtEl>
                                          <p:spTgt spid="5">
                                            <p:txEl>
                                              <p:pRg st="2" end="2"/>
                                            </p:txEl>
                                          </p:spTgt>
                                        </p:tgtEl>
                                        <p:attrNameLst>
                                          <p:attrName>ppt_h</p:attrName>
                                        </p:attrNameLst>
                                      </p:cBhvr>
                                      <p:tavLst>
                                        <p:tav tm="0">
                                          <p:val>
                                            <p:strVal val="#ppt_h"/>
                                          </p:val>
                                        </p:tav>
                                        <p:tav tm="100000">
                                          <p:val>
                                            <p:strVal val="#ppt_h"/>
                                          </p:val>
                                        </p:tav>
                                      </p:tavLst>
                                    </p:anim>
                                    <p:animEffect transition="in" filter="fade">
                                      <p:cBhvr>
                                        <p:cTn id="21" dur="20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bldLvl="5"/>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6F828D28-8E09-41CC-8229-3070B5467A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book and pen on a table&#10;&#10;Description automatically generated">
            <a:extLst>
              <a:ext uri="{FF2B5EF4-FFF2-40B4-BE49-F238E27FC236}">
                <a16:creationId xmlns:a16="http://schemas.microsoft.com/office/drawing/2014/main" id="{D406B5C2-9FA7-0123-BC1C-779DDA8A83B0}"/>
              </a:ext>
            </a:extLst>
          </p:cNvPr>
          <p:cNvPicPr>
            <a:picLocks noChangeAspect="1"/>
          </p:cNvPicPr>
          <p:nvPr/>
        </p:nvPicPr>
        <p:blipFill rotWithShape="1">
          <a:blip r:embed="rId2"/>
          <a:srcRect r="13779" b="1"/>
          <a:stretch/>
        </p:blipFill>
        <p:spPr>
          <a:xfrm>
            <a:off x="20" y="-22"/>
            <a:ext cx="12191977" cy="6858022"/>
          </a:xfrm>
          <a:prstGeom prst="rect">
            <a:avLst/>
          </a:prstGeom>
        </p:spPr>
      </p:pic>
      <p:sp>
        <p:nvSpPr>
          <p:cNvPr id="11" name="Rectangle 10">
            <a:extLst>
              <a:ext uri="{FF2B5EF4-FFF2-40B4-BE49-F238E27FC236}">
                <a16:creationId xmlns:a16="http://schemas.microsoft.com/office/drawing/2014/main" id="{D5B012D8-7F27-4758-9AC6-C889B154BD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103377" y="1100316"/>
            <a:ext cx="6858003" cy="4657347"/>
          </a:xfrm>
          <a:prstGeom prst="rect">
            <a:avLst/>
          </a:prstGeom>
          <a:gradFill flip="none" rotWithShape="1">
            <a:gsLst>
              <a:gs pos="48000">
                <a:srgbClr val="000000">
                  <a:alpha val="24000"/>
                </a:srgbClr>
              </a:gs>
              <a:gs pos="85000">
                <a:srgbClr val="000000">
                  <a:alpha val="45000"/>
                </a:srgbClr>
              </a:gs>
              <a:gs pos="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063B759-00FC-46D1-9898-8E8625268F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40187" y="2206184"/>
            <a:ext cx="6858003" cy="2445624"/>
          </a:xfrm>
          <a:prstGeom prst="rect">
            <a:avLst/>
          </a:prstGeom>
          <a:gradFill flip="none" rotWithShape="1">
            <a:gsLst>
              <a:gs pos="48000">
                <a:srgbClr val="000000">
                  <a:alpha val="24000"/>
                </a:srgbClr>
              </a:gs>
              <a:gs pos="85000">
                <a:srgbClr val="000000">
                  <a:alpha val="45000"/>
                </a:srgbClr>
              </a:gs>
              <a:gs pos="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black background with white text&#10;&#10;Description automatically generated">
            <a:extLst>
              <a:ext uri="{FF2B5EF4-FFF2-40B4-BE49-F238E27FC236}">
                <a16:creationId xmlns:a16="http://schemas.microsoft.com/office/drawing/2014/main" id="{27701AC0-6335-A8CB-E45D-9131DB601101}"/>
              </a:ext>
            </a:extLst>
          </p:cNvPr>
          <p:cNvPicPr>
            <a:picLocks noChangeAspect="1"/>
          </p:cNvPicPr>
          <p:nvPr/>
        </p:nvPicPr>
        <p:blipFill>
          <a:blip r:embed="rId3"/>
          <a:stretch>
            <a:fillRect/>
          </a:stretch>
        </p:blipFill>
        <p:spPr>
          <a:xfrm>
            <a:off x="1502013" y="723780"/>
            <a:ext cx="4890451" cy="3854627"/>
          </a:xfrm>
          <a:prstGeom prst="rect">
            <a:avLst/>
          </a:prstGeom>
        </p:spPr>
      </p:pic>
    </p:spTree>
    <p:extLst>
      <p:ext uri="{BB962C8B-B14F-4D97-AF65-F5344CB8AC3E}">
        <p14:creationId xmlns:p14="http://schemas.microsoft.com/office/powerpoint/2010/main" val="30287509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book and pen on a table&#10;&#10;Description automatically generated">
            <a:extLst>
              <a:ext uri="{FF2B5EF4-FFF2-40B4-BE49-F238E27FC236}">
                <a16:creationId xmlns:a16="http://schemas.microsoft.com/office/drawing/2014/main" id="{9743B8F1-5679-56A1-08DC-4D6FB4ADA0F6}"/>
              </a:ext>
            </a:extLst>
          </p:cNvPr>
          <p:cNvPicPr>
            <a:picLocks noChangeAspect="1"/>
          </p:cNvPicPr>
          <p:nvPr/>
        </p:nvPicPr>
        <p:blipFill rotWithShape="1">
          <a:blip r:embed="rId2"/>
          <a:srcRect l="10799" r="47032" b="-1"/>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pic>
        <p:nvPicPr>
          <p:cNvPr id="5" name="Picture 4" descr="A black background with white text&#10;&#10;Description automatically generated">
            <a:extLst>
              <a:ext uri="{FF2B5EF4-FFF2-40B4-BE49-F238E27FC236}">
                <a16:creationId xmlns:a16="http://schemas.microsoft.com/office/drawing/2014/main" id="{0F62BA89-377B-F462-DD17-A347C446AE15}"/>
              </a:ext>
            </a:extLst>
          </p:cNvPr>
          <p:cNvPicPr>
            <a:picLocks noChangeAspect="1"/>
          </p:cNvPicPr>
          <p:nvPr/>
        </p:nvPicPr>
        <p:blipFill>
          <a:blip r:embed="rId3"/>
          <a:stretch>
            <a:fillRect/>
          </a:stretch>
        </p:blipFill>
        <p:spPr>
          <a:xfrm>
            <a:off x="6806297" y="842439"/>
            <a:ext cx="4257943" cy="3356087"/>
          </a:xfrm>
          <a:prstGeom prst="rect">
            <a:avLst/>
          </a:prstGeom>
        </p:spPr>
      </p:pic>
      <p:sp>
        <p:nvSpPr>
          <p:cNvPr id="6" name="TextBox 5">
            <a:extLst>
              <a:ext uri="{FF2B5EF4-FFF2-40B4-BE49-F238E27FC236}">
                <a16:creationId xmlns:a16="http://schemas.microsoft.com/office/drawing/2014/main" id="{759B652E-02AD-A4F2-0337-4A9D29F18396}"/>
              </a:ext>
            </a:extLst>
          </p:cNvPr>
          <p:cNvSpPr txBox="1"/>
          <p:nvPr/>
        </p:nvSpPr>
        <p:spPr>
          <a:xfrm>
            <a:off x="211502" y="114439"/>
            <a:ext cx="6133542" cy="6594113"/>
          </a:xfrm>
          <a:prstGeom prst="rect">
            <a:avLst/>
          </a:prstGeom>
          <a:noFill/>
        </p:spPr>
        <p:txBody>
          <a:bodyPr wrap="square" rtlCol="0">
            <a:spAutoFit/>
          </a:bodyPr>
          <a:lstStyle/>
          <a:p>
            <a:pPr defTabSz="457200">
              <a:lnSpc>
                <a:spcPct val="115000"/>
              </a:lnSpc>
              <a:spcAft>
                <a:spcPts val="600"/>
              </a:spcAft>
            </a:pPr>
            <a:r>
              <a:rPr lang="en-US" sz="2500" kern="100" dirty="0">
                <a:solidFill>
                  <a:prstClr val="black"/>
                </a:solidFill>
                <a:latin typeface="Arial" panose="020B0604020202020204" pitchFamily="34" charset="0"/>
                <a:ea typeface="Calibri" panose="020F0502020204030204" pitchFamily="34" charset="0"/>
                <a:cs typeface="Arial" panose="020B0604020202020204" pitchFamily="34" charset="0"/>
              </a:rPr>
              <a:t>CENI was probably the biggest reason I left the CoC. It has several major flaws, the biggest of which is that the "NI" part is usually just used as an excuse for post hoc reasoning.</a:t>
            </a:r>
          </a:p>
          <a:p>
            <a:pPr defTabSz="457200">
              <a:lnSpc>
                <a:spcPct val="115000"/>
              </a:lnSpc>
              <a:spcAft>
                <a:spcPts val="600"/>
              </a:spcAft>
            </a:pPr>
            <a:r>
              <a:rPr lang="en-US" sz="2500" kern="100" dirty="0">
                <a:solidFill>
                  <a:prstClr val="black"/>
                </a:solidFill>
                <a:latin typeface="Arial" panose="020B0604020202020204" pitchFamily="34" charset="0"/>
                <a:ea typeface="Calibri" panose="020F0502020204030204" pitchFamily="34" charset="0"/>
                <a:cs typeface="Arial" panose="020B0604020202020204" pitchFamily="34" charset="0"/>
              </a:rPr>
              <a:t>CENI treats the gospels and letters as if they are a rulebook meant to derive a set of unbreakable laws, particularly laws by which others are bound. "If the Son sets you free, then you are free indeed."</a:t>
            </a:r>
          </a:p>
          <a:p>
            <a:pPr defTabSz="457200">
              <a:spcAft>
                <a:spcPts val="600"/>
              </a:spcAft>
            </a:pPr>
            <a:r>
              <a:rPr lang="en-US" sz="2500" dirty="0">
                <a:solidFill>
                  <a:prstClr val="black"/>
                </a:solidFill>
                <a:latin typeface="Arial" panose="020B0604020202020204" pitchFamily="34" charset="0"/>
                <a:cs typeface="Arial" panose="020B0604020202020204" pitchFamily="34" charset="0"/>
              </a:rPr>
              <a:t>I have a problem with the "authorization fallacy" entirely. I think the idea that one has to find some kind of authorization to do anything is, on its own, theologically false.</a:t>
            </a:r>
          </a:p>
        </p:txBody>
      </p:sp>
      <p:sp>
        <p:nvSpPr>
          <p:cNvPr id="7" name="TextBox 6">
            <a:extLst>
              <a:ext uri="{FF2B5EF4-FFF2-40B4-BE49-F238E27FC236}">
                <a16:creationId xmlns:a16="http://schemas.microsoft.com/office/drawing/2014/main" id="{CE722266-7C20-7F3E-EE11-3E0CE28CCC69}"/>
              </a:ext>
            </a:extLst>
          </p:cNvPr>
          <p:cNvSpPr txBox="1"/>
          <p:nvPr/>
        </p:nvSpPr>
        <p:spPr>
          <a:xfrm>
            <a:off x="15122" y="415522"/>
            <a:ext cx="6211045" cy="5440785"/>
          </a:xfrm>
          <a:prstGeom prst="rect">
            <a:avLst/>
          </a:prstGeom>
          <a:noFill/>
        </p:spPr>
        <p:txBody>
          <a:bodyPr wrap="square" rtlCol="0">
            <a:spAutoFit/>
          </a:bodyPr>
          <a:lstStyle/>
          <a:p>
            <a:pPr defTabSz="457200">
              <a:lnSpc>
                <a:spcPct val="115000"/>
              </a:lnSpc>
              <a:spcAft>
                <a:spcPts val="600"/>
              </a:spcAft>
            </a:pPr>
            <a:r>
              <a:rPr lang="en-US" sz="2500" kern="100" dirty="0">
                <a:solidFill>
                  <a:prstClr val="black"/>
                </a:solidFill>
                <a:latin typeface="Arial" panose="020B0604020202020204" pitchFamily="34" charset="0"/>
                <a:ea typeface="Calibri" panose="020F0502020204030204" pitchFamily="34" charset="0"/>
                <a:cs typeface="Arial" panose="020B0604020202020204" pitchFamily="34" charset="0"/>
              </a:rPr>
              <a:t>In an effort to minimize the need to follow the pattern of Scripture—a N/I preacher said:</a:t>
            </a:r>
          </a:p>
          <a:p>
            <a:pPr defTabSz="457200">
              <a:lnSpc>
                <a:spcPct val="115000"/>
              </a:lnSpc>
              <a:spcAft>
                <a:spcPts val="600"/>
              </a:spcAft>
            </a:pPr>
            <a:r>
              <a:rPr lang="en-US" sz="2500" kern="100" dirty="0">
                <a:solidFill>
                  <a:prstClr val="black"/>
                </a:solidFill>
                <a:latin typeface="Arial" panose="020B0604020202020204" pitchFamily="34" charset="0"/>
                <a:ea typeface="Calibri" panose="020F0502020204030204" pitchFamily="34" charset="0"/>
                <a:cs typeface="Arial" panose="020B0604020202020204" pitchFamily="34" charset="0"/>
              </a:rPr>
              <a:t>“I’m gonna be a lot more wary in the future of just deciding that you’re not sound if you’re a baptized believer focused on Christ and the truth, living in sincerity and reading the Word of God, but there’s some ilk of it that you hold that’s different from me. Well, you’re unsound and I’m sound. I’m not doing that.” (Sermon: “</a:t>
            </a:r>
            <a:r>
              <a:rPr lang="en-US" sz="2500" i="1" kern="100" dirty="0">
                <a:solidFill>
                  <a:prstClr val="black"/>
                </a:solidFill>
                <a:latin typeface="Arial" panose="020B0604020202020204" pitchFamily="34" charset="0"/>
                <a:ea typeface="Calibri" panose="020F0502020204030204" pitchFamily="34" charset="0"/>
                <a:cs typeface="Arial" panose="020B0604020202020204" pitchFamily="34" charset="0"/>
              </a:rPr>
              <a:t>What is Sound Doctrine?</a:t>
            </a:r>
            <a:r>
              <a:rPr lang="en-US" sz="2500" kern="100" dirty="0">
                <a:solidFill>
                  <a:prstClr val="black"/>
                </a:solidFill>
                <a:latin typeface="Arial" panose="020B0604020202020204" pitchFamily="34" charset="0"/>
                <a:ea typeface="Calibri" panose="020F0502020204030204" pitchFamily="34" charset="0"/>
                <a:cs typeface="Arial" panose="020B0604020202020204" pitchFamily="34" charset="0"/>
              </a:rPr>
              <a:t>”)</a:t>
            </a:r>
            <a:endParaRPr lang="en-US" sz="2500" dirty="0">
              <a:solidFill>
                <a:prstClr val="black"/>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284521B5-BC18-D049-54AD-011409BB3870}"/>
              </a:ext>
            </a:extLst>
          </p:cNvPr>
          <p:cNvSpPr txBox="1"/>
          <p:nvPr/>
        </p:nvSpPr>
        <p:spPr>
          <a:xfrm>
            <a:off x="45634" y="312250"/>
            <a:ext cx="6077830" cy="5883214"/>
          </a:xfrm>
          <a:prstGeom prst="rect">
            <a:avLst/>
          </a:prstGeom>
          <a:noFill/>
        </p:spPr>
        <p:txBody>
          <a:bodyPr wrap="square" rtlCol="0">
            <a:spAutoFit/>
          </a:bodyPr>
          <a:lstStyle/>
          <a:p>
            <a:pPr defTabSz="457200">
              <a:lnSpc>
                <a:spcPct val="115000"/>
              </a:lnSpc>
              <a:spcAft>
                <a:spcPts val="600"/>
              </a:spcAft>
            </a:pPr>
            <a:r>
              <a:rPr lang="en-US" sz="2500" kern="100" dirty="0">
                <a:solidFill>
                  <a:prstClr val="black"/>
                </a:solidFill>
                <a:latin typeface="Arial" panose="020B0604020202020204" pitchFamily="34" charset="0"/>
                <a:ea typeface="Calibri" panose="020F0502020204030204" pitchFamily="34" charset="0"/>
                <a:cs typeface="Arial" panose="020B0604020202020204" pitchFamily="34" charset="0"/>
              </a:rPr>
              <a:t>“</a:t>
            </a:r>
            <a:r>
              <a:rPr lang="en-US" sz="2500" u="sng" kern="100" dirty="0">
                <a:solidFill>
                  <a:prstClr val="black"/>
                </a:solidFill>
                <a:latin typeface="Arial" panose="020B0604020202020204" pitchFamily="34" charset="0"/>
                <a:ea typeface="Calibri" panose="020F0502020204030204" pitchFamily="34" charset="0"/>
                <a:cs typeface="Arial" panose="020B0604020202020204" pitchFamily="34" charset="0"/>
              </a:rPr>
              <a:t>CENI is a tool</a:t>
            </a:r>
            <a:r>
              <a:rPr lang="en-US" sz="2500" kern="100" dirty="0">
                <a:solidFill>
                  <a:prstClr val="black"/>
                </a:solidFill>
                <a:latin typeface="Arial" panose="020B0604020202020204" pitchFamily="34" charset="0"/>
                <a:ea typeface="Calibri" panose="020F0502020204030204" pitchFamily="34" charset="0"/>
                <a:cs typeface="Arial" panose="020B0604020202020204" pitchFamily="34" charset="0"/>
              </a:rPr>
              <a:t>. We were taught that well. But as I’ve grown and re-examined - it feels like some of it was reverse engineering where the conclusion was regionally, locally, pseudo-denominationally decided - so we always got to the same result, even when variables were introduced that should have given us pause. Grown up reality from yearly NT read - conclusions are not as simple as previously… decided?”</a:t>
            </a:r>
          </a:p>
          <a:p>
            <a:pPr defTabSz="457200">
              <a:lnSpc>
                <a:spcPct val="115000"/>
              </a:lnSpc>
              <a:spcAft>
                <a:spcPts val="600"/>
              </a:spcAft>
            </a:pPr>
            <a:r>
              <a:rPr lang="en-US" sz="2500" kern="100" dirty="0">
                <a:solidFill>
                  <a:prstClr val="black"/>
                </a:solidFill>
                <a:latin typeface="Arial" panose="020B0604020202020204" pitchFamily="34" charset="0"/>
                <a:ea typeface="Calibri" panose="020F0502020204030204" pitchFamily="34" charset="0"/>
                <a:cs typeface="Arial" panose="020B0604020202020204" pitchFamily="34" charset="0"/>
              </a:rPr>
              <a:t>(</a:t>
            </a:r>
            <a:r>
              <a:rPr lang="en-US" sz="2500" i="1" kern="100" dirty="0">
                <a:solidFill>
                  <a:prstClr val="black"/>
                </a:solidFill>
                <a:latin typeface="Arial" panose="020B0604020202020204" pitchFamily="34" charset="0"/>
                <a:ea typeface="Calibri" panose="020F0502020204030204" pitchFamily="34" charset="0"/>
                <a:cs typeface="Arial" panose="020B0604020202020204" pitchFamily="34" charset="0"/>
              </a:rPr>
              <a:t>Facebook thread discussing Bible Authority</a:t>
            </a:r>
            <a:r>
              <a:rPr lang="en-US" sz="2500" kern="100" dirty="0">
                <a:solidFill>
                  <a:prstClr val="black"/>
                </a:solidFill>
                <a:latin typeface="Arial" panose="020B0604020202020204" pitchFamily="34" charset="0"/>
                <a:ea typeface="Calibri" panose="020F0502020204030204" pitchFamily="34" charset="0"/>
                <a:cs typeface="Arial" panose="020B0604020202020204" pitchFamily="34" charset="0"/>
              </a:rPr>
              <a:t>)</a:t>
            </a:r>
          </a:p>
        </p:txBody>
      </p:sp>
    </p:spTree>
    <p:extLst>
      <p:ext uri="{BB962C8B-B14F-4D97-AF65-F5344CB8AC3E}">
        <p14:creationId xmlns:p14="http://schemas.microsoft.com/office/powerpoint/2010/main" val="34441750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p:cTn id="7" dur="2000" fill="hold"/>
                                        <p:tgtEl>
                                          <p:spTgt spid="6">
                                            <p:txEl>
                                              <p:pRg st="0" end="0"/>
                                            </p:txEl>
                                          </p:spTgt>
                                        </p:tgtEl>
                                        <p:attrNameLst>
                                          <p:attrName>ppt_w</p:attrName>
                                        </p:attrNameLst>
                                      </p:cBhvr>
                                      <p:tavLst>
                                        <p:tav tm="0">
                                          <p:val>
                                            <p:strVal val="#ppt_w*0.70"/>
                                          </p:val>
                                        </p:tav>
                                        <p:tav tm="100000">
                                          <p:val>
                                            <p:strVal val="#ppt_w"/>
                                          </p:val>
                                        </p:tav>
                                      </p:tavLst>
                                    </p:anim>
                                    <p:anim calcmode="lin" valueType="num">
                                      <p:cBhvr>
                                        <p:cTn id="8" dur="2000" fill="hold"/>
                                        <p:tgtEl>
                                          <p:spTgt spid="6">
                                            <p:txEl>
                                              <p:pRg st="0" end="0"/>
                                            </p:txEl>
                                          </p:spTgt>
                                        </p:tgtEl>
                                        <p:attrNameLst>
                                          <p:attrName>ppt_h</p:attrName>
                                        </p:attrNameLst>
                                      </p:cBhvr>
                                      <p:tavLst>
                                        <p:tav tm="0">
                                          <p:val>
                                            <p:strVal val="#ppt_h"/>
                                          </p:val>
                                        </p:tav>
                                        <p:tav tm="100000">
                                          <p:val>
                                            <p:strVal val="#ppt_h"/>
                                          </p:val>
                                        </p:tav>
                                      </p:tavLst>
                                    </p:anim>
                                    <p:animEffect transition="in" filter="fade">
                                      <p:cBhvr>
                                        <p:cTn id="9" dur="2000"/>
                                        <p:tgtEl>
                                          <p:spTgt spid="6">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 calcmode="lin" valueType="num">
                                      <p:cBhvr>
                                        <p:cTn id="14" dur="2000" fill="hold"/>
                                        <p:tgtEl>
                                          <p:spTgt spid="6">
                                            <p:txEl>
                                              <p:pRg st="1" end="1"/>
                                            </p:txEl>
                                          </p:spTgt>
                                        </p:tgtEl>
                                        <p:attrNameLst>
                                          <p:attrName>ppt_w</p:attrName>
                                        </p:attrNameLst>
                                      </p:cBhvr>
                                      <p:tavLst>
                                        <p:tav tm="0">
                                          <p:val>
                                            <p:strVal val="#ppt_w*0.70"/>
                                          </p:val>
                                        </p:tav>
                                        <p:tav tm="100000">
                                          <p:val>
                                            <p:strVal val="#ppt_w"/>
                                          </p:val>
                                        </p:tav>
                                      </p:tavLst>
                                    </p:anim>
                                    <p:anim calcmode="lin" valueType="num">
                                      <p:cBhvr>
                                        <p:cTn id="15" dur="2000" fill="hold"/>
                                        <p:tgtEl>
                                          <p:spTgt spid="6">
                                            <p:txEl>
                                              <p:pRg st="1" end="1"/>
                                            </p:txEl>
                                          </p:spTgt>
                                        </p:tgtEl>
                                        <p:attrNameLst>
                                          <p:attrName>ppt_h</p:attrName>
                                        </p:attrNameLst>
                                      </p:cBhvr>
                                      <p:tavLst>
                                        <p:tav tm="0">
                                          <p:val>
                                            <p:strVal val="#ppt_h"/>
                                          </p:val>
                                        </p:tav>
                                        <p:tav tm="100000">
                                          <p:val>
                                            <p:strVal val="#ppt_h"/>
                                          </p:val>
                                        </p:tav>
                                      </p:tavLst>
                                    </p:anim>
                                    <p:animEffect transition="in" filter="fade">
                                      <p:cBhvr>
                                        <p:cTn id="16" dur="2000"/>
                                        <p:tgtEl>
                                          <p:spTgt spid="6">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anim calcmode="lin" valueType="num">
                                      <p:cBhvr>
                                        <p:cTn id="21" dur="2000" fill="hold"/>
                                        <p:tgtEl>
                                          <p:spTgt spid="6">
                                            <p:txEl>
                                              <p:pRg st="2" end="2"/>
                                            </p:txEl>
                                          </p:spTgt>
                                        </p:tgtEl>
                                        <p:attrNameLst>
                                          <p:attrName>ppt_w</p:attrName>
                                        </p:attrNameLst>
                                      </p:cBhvr>
                                      <p:tavLst>
                                        <p:tav tm="0">
                                          <p:val>
                                            <p:strVal val="#ppt_w*0.70"/>
                                          </p:val>
                                        </p:tav>
                                        <p:tav tm="100000">
                                          <p:val>
                                            <p:strVal val="#ppt_w"/>
                                          </p:val>
                                        </p:tav>
                                      </p:tavLst>
                                    </p:anim>
                                    <p:anim calcmode="lin" valueType="num">
                                      <p:cBhvr>
                                        <p:cTn id="22" dur="2000" fill="hold"/>
                                        <p:tgtEl>
                                          <p:spTgt spid="6">
                                            <p:txEl>
                                              <p:pRg st="2" end="2"/>
                                            </p:txEl>
                                          </p:spTgt>
                                        </p:tgtEl>
                                        <p:attrNameLst>
                                          <p:attrName>ppt_h</p:attrName>
                                        </p:attrNameLst>
                                      </p:cBhvr>
                                      <p:tavLst>
                                        <p:tav tm="0">
                                          <p:val>
                                            <p:strVal val="#ppt_h"/>
                                          </p:val>
                                        </p:tav>
                                        <p:tav tm="100000">
                                          <p:val>
                                            <p:strVal val="#ppt_h"/>
                                          </p:val>
                                        </p:tav>
                                      </p:tavLst>
                                    </p:anim>
                                    <p:animEffect transition="in" filter="fade">
                                      <p:cBhvr>
                                        <p:cTn id="23" dur="2000"/>
                                        <p:tgtEl>
                                          <p:spTgt spid="6">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xit" presetSubtype="21" fill="hold" grpId="1" nodeType="clickEffect">
                                  <p:stCondLst>
                                    <p:cond delay="0"/>
                                  </p:stCondLst>
                                  <p:childTnLst>
                                    <p:animEffect transition="out" filter="barn(inVertical)">
                                      <p:cBhvr>
                                        <p:cTn id="27" dur="1000"/>
                                        <p:tgtEl>
                                          <p:spTgt spid="6">
                                            <p:txEl>
                                              <p:pRg st="0" end="0"/>
                                            </p:txEl>
                                          </p:spTgt>
                                        </p:tgtEl>
                                      </p:cBhvr>
                                    </p:animEffect>
                                    <p:set>
                                      <p:cBhvr>
                                        <p:cTn id="28" dur="1" fill="hold">
                                          <p:stCondLst>
                                            <p:cond delay="999"/>
                                          </p:stCondLst>
                                        </p:cTn>
                                        <p:tgtEl>
                                          <p:spTgt spid="6">
                                            <p:txEl>
                                              <p:pRg st="0" end="0"/>
                                            </p:txEl>
                                          </p:spTgt>
                                        </p:tgtEl>
                                        <p:attrNameLst>
                                          <p:attrName>style.visibility</p:attrName>
                                        </p:attrNameLst>
                                      </p:cBhvr>
                                      <p:to>
                                        <p:strVal val="hidden"/>
                                      </p:to>
                                    </p:set>
                                  </p:childTnLst>
                                </p:cTn>
                              </p:par>
                              <p:par>
                                <p:cTn id="29" presetID="16" presetClass="exit" presetSubtype="21" fill="hold" grpId="1" nodeType="withEffect">
                                  <p:stCondLst>
                                    <p:cond delay="0"/>
                                  </p:stCondLst>
                                  <p:childTnLst>
                                    <p:animEffect transition="out" filter="barn(inVertical)">
                                      <p:cBhvr>
                                        <p:cTn id="30" dur="1000"/>
                                        <p:tgtEl>
                                          <p:spTgt spid="6">
                                            <p:txEl>
                                              <p:pRg st="1" end="1"/>
                                            </p:txEl>
                                          </p:spTgt>
                                        </p:tgtEl>
                                      </p:cBhvr>
                                    </p:animEffect>
                                    <p:set>
                                      <p:cBhvr>
                                        <p:cTn id="31" dur="1" fill="hold">
                                          <p:stCondLst>
                                            <p:cond delay="999"/>
                                          </p:stCondLst>
                                        </p:cTn>
                                        <p:tgtEl>
                                          <p:spTgt spid="6">
                                            <p:txEl>
                                              <p:pRg st="1" end="1"/>
                                            </p:txEl>
                                          </p:spTgt>
                                        </p:tgtEl>
                                        <p:attrNameLst>
                                          <p:attrName>style.visibility</p:attrName>
                                        </p:attrNameLst>
                                      </p:cBhvr>
                                      <p:to>
                                        <p:strVal val="hidden"/>
                                      </p:to>
                                    </p:set>
                                  </p:childTnLst>
                                </p:cTn>
                              </p:par>
                              <p:par>
                                <p:cTn id="32" presetID="16" presetClass="exit" presetSubtype="21" fill="hold" grpId="1" nodeType="withEffect">
                                  <p:stCondLst>
                                    <p:cond delay="0"/>
                                  </p:stCondLst>
                                  <p:childTnLst>
                                    <p:animEffect transition="out" filter="barn(inVertical)">
                                      <p:cBhvr>
                                        <p:cTn id="33" dur="1000"/>
                                        <p:tgtEl>
                                          <p:spTgt spid="6">
                                            <p:txEl>
                                              <p:pRg st="2" end="2"/>
                                            </p:txEl>
                                          </p:spTgt>
                                        </p:tgtEl>
                                      </p:cBhvr>
                                    </p:animEffect>
                                    <p:set>
                                      <p:cBhvr>
                                        <p:cTn id="34" dur="1" fill="hold">
                                          <p:stCondLst>
                                            <p:cond delay="999"/>
                                          </p:stCondLst>
                                        </p:cTn>
                                        <p:tgtEl>
                                          <p:spTgt spid="6">
                                            <p:txEl>
                                              <p:pRg st="2" end="2"/>
                                            </p:txEl>
                                          </p:spTgt>
                                        </p:tgtEl>
                                        <p:attrNameLst>
                                          <p:attrName>style.visibility</p:attrName>
                                        </p:attrNameLst>
                                      </p:cBhvr>
                                      <p:to>
                                        <p:strVal val="hidden"/>
                                      </p:to>
                                    </p:set>
                                  </p:childTnLst>
                                </p:cTn>
                              </p:par>
                              <p:par>
                                <p:cTn id="35" presetID="55" presetClass="entr" presetSubtype="0" fill="hold" grpId="0" nodeType="withEffect">
                                  <p:stCondLst>
                                    <p:cond delay="0"/>
                                  </p:stCondLst>
                                  <p:childTnLst>
                                    <p:set>
                                      <p:cBhvr>
                                        <p:cTn id="36" dur="1" fill="hold">
                                          <p:stCondLst>
                                            <p:cond delay="0"/>
                                          </p:stCondLst>
                                        </p:cTn>
                                        <p:tgtEl>
                                          <p:spTgt spid="7">
                                            <p:txEl>
                                              <p:pRg st="0" end="0"/>
                                            </p:txEl>
                                          </p:spTgt>
                                        </p:tgtEl>
                                        <p:attrNameLst>
                                          <p:attrName>style.visibility</p:attrName>
                                        </p:attrNameLst>
                                      </p:cBhvr>
                                      <p:to>
                                        <p:strVal val="visible"/>
                                      </p:to>
                                    </p:set>
                                    <p:anim calcmode="lin" valueType="num">
                                      <p:cBhvr>
                                        <p:cTn id="37" dur="2000" fill="hold"/>
                                        <p:tgtEl>
                                          <p:spTgt spid="7">
                                            <p:txEl>
                                              <p:pRg st="0" end="0"/>
                                            </p:txEl>
                                          </p:spTgt>
                                        </p:tgtEl>
                                        <p:attrNameLst>
                                          <p:attrName>ppt_w</p:attrName>
                                        </p:attrNameLst>
                                      </p:cBhvr>
                                      <p:tavLst>
                                        <p:tav tm="0">
                                          <p:val>
                                            <p:strVal val="#ppt_w*0.70"/>
                                          </p:val>
                                        </p:tav>
                                        <p:tav tm="100000">
                                          <p:val>
                                            <p:strVal val="#ppt_w"/>
                                          </p:val>
                                        </p:tav>
                                      </p:tavLst>
                                    </p:anim>
                                    <p:anim calcmode="lin" valueType="num">
                                      <p:cBhvr>
                                        <p:cTn id="38" dur="2000" fill="hold"/>
                                        <p:tgtEl>
                                          <p:spTgt spid="7">
                                            <p:txEl>
                                              <p:pRg st="0" end="0"/>
                                            </p:txEl>
                                          </p:spTgt>
                                        </p:tgtEl>
                                        <p:attrNameLst>
                                          <p:attrName>ppt_h</p:attrName>
                                        </p:attrNameLst>
                                      </p:cBhvr>
                                      <p:tavLst>
                                        <p:tav tm="0">
                                          <p:val>
                                            <p:strVal val="#ppt_h"/>
                                          </p:val>
                                        </p:tav>
                                        <p:tav tm="100000">
                                          <p:val>
                                            <p:strVal val="#ppt_h"/>
                                          </p:val>
                                        </p:tav>
                                      </p:tavLst>
                                    </p:anim>
                                    <p:animEffect transition="in" filter="fade">
                                      <p:cBhvr>
                                        <p:cTn id="39" dur="2000"/>
                                        <p:tgtEl>
                                          <p:spTgt spid="7">
                                            <p:txEl>
                                              <p:pRg st="0" end="0"/>
                                            </p:txEl>
                                          </p:spTgt>
                                        </p:tgtEl>
                                      </p:cBhvr>
                                    </p:animEffect>
                                  </p:childTnLst>
                                </p:cTn>
                              </p:par>
                              <p:par>
                                <p:cTn id="40" presetID="55" presetClass="entr" presetSubtype="0" fill="hold" grpId="0" nodeType="withEffect">
                                  <p:stCondLst>
                                    <p:cond delay="0"/>
                                  </p:stCondLst>
                                  <p:childTnLst>
                                    <p:set>
                                      <p:cBhvr>
                                        <p:cTn id="41" dur="1" fill="hold">
                                          <p:stCondLst>
                                            <p:cond delay="0"/>
                                          </p:stCondLst>
                                        </p:cTn>
                                        <p:tgtEl>
                                          <p:spTgt spid="7">
                                            <p:txEl>
                                              <p:pRg st="1" end="1"/>
                                            </p:txEl>
                                          </p:spTgt>
                                        </p:tgtEl>
                                        <p:attrNameLst>
                                          <p:attrName>style.visibility</p:attrName>
                                        </p:attrNameLst>
                                      </p:cBhvr>
                                      <p:to>
                                        <p:strVal val="visible"/>
                                      </p:to>
                                    </p:set>
                                    <p:anim calcmode="lin" valueType="num">
                                      <p:cBhvr>
                                        <p:cTn id="42" dur="2000" fill="hold"/>
                                        <p:tgtEl>
                                          <p:spTgt spid="7">
                                            <p:txEl>
                                              <p:pRg st="1" end="1"/>
                                            </p:txEl>
                                          </p:spTgt>
                                        </p:tgtEl>
                                        <p:attrNameLst>
                                          <p:attrName>ppt_w</p:attrName>
                                        </p:attrNameLst>
                                      </p:cBhvr>
                                      <p:tavLst>
                                        <p:tav tm="0">
                                          <p:val>
                                            <p:strVal val="#ppt_w*0.70"/>
                                          </p:val>
                                        </p:tav>
                                        <p:tav tm="100000">
                                          <p:val>
                                            <p:strVal val="#ppt_w"/>
                                          </p:val>
                                        </p:tav>
                                      </p:tavLst>
                                    </p:anim>
                                    <p:anim calcmode="lin" valueType="num">
                                      <p:cBhvr>
                                        <p:cTn id="43" dur="2000" fill="hold"/>
                                        <p:tgtEl>
                                          <p:spTgt spid="7">
                                            <p:txEl>
                                              <p:pRg st="1" end="1"/>
                                            </p:txEl>
                                          </p:spTgt>
                                        </p:tgtEl>
                                        <p:attrNameLst>
                                          <p:attrName>ppt_h</p:attrName>
                                        </p:attrNameLst>
                                      </p:cBhvr>
                                      <p:tavLst>
                                        <p:tav tm="0">
                                          <p:val>
                                            <p:strVal val="#ppt_h"/>
                                          </p:val>
                                        </p:tav>
                                        <p:tav tm="100000">
                                          <p:val>
                                            <p:strVal val="#ppt_h"/>
                                          </p:val>
                                        </p:tav>
                                      </p:tavLst>
                                    </p:anim>
                                    <p:animEffect transition="in" filter="fade">
                                      <p:cBhvr>
                                        <p:cTn id="44" dur="2000"/>
                                        <p:tgtEl>
                                          <p:spTgt spid="7">
                                            <p:txEl>
                                              <p:pRg st="1" end="1"/>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xit" presetSubtype="21" fill="hold" grpId="1" nodeType="clickEffect">
                                  <p:stCondLst>
                                    <p:cond delay="0"/>
                                  </p:stCondLst>
                                  <p:childTnLst>
                                    <p:animEffect transition="out" filter="barn(inVertical)">
                                      <p:cBhvr>
                                        <p:cTn id="48" dur="1000"/>
                                        <p:tgtEl>
                                          <p:spTgt spid="7">
                                            <p:txEl>
                                              <p:pRg st="0" end="0"/>
                                            </p:txEl>
                                          </p:spTgt>
                                        </p:tgtEl>
                                      </p:cBhvr>
                                    </p:animEffect>
                                    <p:set>
                                      <p:cBhvr>
                                        <p:cTn id="49" dur="1" fill="hold">
                                          <p:stCondLst>
                                            <p:cond delay="999"/>
                                          </p:stCondLst>
                                        </p:cTn>
                                        <p:tgtEl>
                                          <p:spTgt spid="7">
                                            <p:txEl>
                                              <p:pRg st="0" end="0"/>
                                            </p:txEl>
                                          </p:spTgt>
                                        </p:tgtEl>
                                        <p:attrNameLst>
                                          <p:attrName>style.visibility</p:attrName>
                                        </p:attrNameLst>
                                      </p:cBhvr>
                                      <p:to>
                                        <p:strVal val="hidden"/>
                                      </p:to>
                                    </p:set>
                                  </p:childTnLst>
                                </p:cTn>
                              </p:par>
                              <p:par>
                                <p:cTn id="50" presetID="16" presetClass="exit" presetSubtype="21" fill="hold" grpId="1" nodeType="withEffect">
                                  <p:stCondLst>
                                    <p:cond delay="0"/>
                                  </p:stCondLst>
                                  <p:childTnLst>
                                    <p:animEffect transition="out" filter="barn(inVertical)">
                                      <p:cBhvr>
                                        <p:cTn id="51" dur="1000"/>
                                        <p:tgtEl>
                                          <p:spTgt spid="7">
                                            <p:txEl>
                                              <p:pRg st="1" end="1"/>
                                            </p:txEl>
                                          </p:spTgt>
                                        </p:tgtEl>
                                      </p:cBhvr>
                                    </p:animEffect>
                                    <p:set>
                                      <p:cBhvr>
                                        <p:cTn id="52" dur="1" fill="hold">
                                          <p:stCondLst>
                                            <p:cond delay="999"/>
                                          </p:stCondLst>
                                        </p:cTn>
                                        <p:tgtEl>
                                          <p:spTgt spid="7">
                                            <p:txEl>
                                              <p:pRg st="1" end="1"/>
                                            </p:txEl>
                                          </p:spTgt>
                                        </p:tgtEl>
                                        <p:attrNameLst>
                                          <p:attrName>style.visibility</p:attrName>
                                        </p:attrNameLst>
                                      </p:cBhvr>
                                      <p:to>
                                        <p:strVal val="hidden"/>
                                      </p:to>
                                    </p:set>
                                  </p:childTnLst>
                                </p:cTn>
                              </p:par>
                              <p:par>
                                <p:cTn id="53" presetID="55" presetClass="entr" presetSubtype="0" fill="hold" grpId="0" nodeType="withEffect">
                                  <p:stCondLst>
                                    <p:cond delay="0"/>
                                  </p:stCondLst>
                                  <p:childTnLst>
                                    <p:set>
                                      <p:cBhvr>
                                        <p:cTn id="54" dur="1" fill="hold">
                                          <p:stCondLst>
                                            <p:cond delay="0"/>
                                          </p:stCondLst>
                                        </p:cTn>
                                        <p:tgtEl>
                                          <p:spTgt spid="8">
                                            <p:txEl>
                                              <p:pRg st="0" end="0"/>
                                            </p:txEl>
                                          </p:spTgt>
                                        </p:tgtEl>
                                        <p:attrNameLst>
                                          <p:attrName>style.visibility</p:attrName>
                                        </p:attrNameLst>
                                      </p:cBhvr>
                                      <p:to>
                                        <p:strVal val="visible"/>
                                      </p:to>
                                    </p:set>
                                    <p:anim calcmode="lin" valueType="num">
                                      <p:cBhvr>
                                        <p:cTn id="55" dur="2000" fill="hold"/>
                                        <p:tgtEl>
                                          <p:spTgt spid="8">
                                            <p:txEl>
                                              <p:pRg st="0" end="0"/>
                                            </p:txEl>
                                          </p:spTgt>
                                        </p:tgtEl>
                                        <p:attrNameLst>
                                          <p:attrName>ppt_w</p:attrName>
                                        </p:attrNameLst>
                                      </p:cBhvr>
                                      <p:tavLst>
                                        <p:tav tm="0">
                                          <p:val>
                                            <p:strVal val="#ppt_w*0.70"/>
                                          </p:val>
                                        </p:tav>
                                        <p:tav tm="100000">
                                          <p:val>
                                            <p:strVal val="#ppt_w"/>
                                          </p:val>
                                        </p:tav>
                                      </p:tavLst>
                                    </p:anim>
                                    <p:anim calcmode="lin" valueType="num">
                                      <p:cBhvr>
                                        <p:cTn id="56" dur="2000" fill="hold"/>
                                        <p:tgtEl>
                                          <p:spTgt spid="8">
                                            <p:txEl>
                                              <p:pRg st="0" end="0"/>
                                            </p:txEl>
                                          </p:spTgt>
                                        </p:tgtEl>
                                        <p:attrNameLst>
                                          <p:attrName>ppt_h</p:attrName>
                                        </p:attrNameLst>
                                      </p:cBhvr>
                                      <p:tavLst>
                                        <p:tav tm="0">
                                          <p:val>
                                            <p:strVal val="#ppt_h"/>
                                          </p:val>
                                        </p:tav>
                                        <p:tav tm="100000">
                                          <p:val>
                                            <p:strVal val="#ppt_h"/>
                                          </p:val>
                                        </p:tav>
                                      </p:tavLst>
                                    </p:anim>
                                    <p:animEffect transition="in" filter="fade">
                                      <p:cBhvr>
                                        <p:cTn id="57" dur="2000"/>
                                        <p:tgtEl>
                                          <p:spTgt spid="8">
                                            <p:txEl>
                                              <p:pRg st="0" end="0"/>
                                            </p:txEl>
                                          </p:spTgt>
                                        </p:tgtEl>
                                      </p:cBhvr>
                                    </p:animEffect>
                                  </p:childTnLst>
                                </p:cTn>
                              </p:par>
                              <p:par>
                                <p:cTn id="58" presetID="55" presetClass="entr" presetSubtype="0" fill="hold" grpId="0" nodeType="withEffect">
                                  <p:stCondLst>
                                    <p:cond delay="0"/>
                                  </p:stCondLst>
                                  <p:childTnLst>
                                    <p:set>
                                      <p:cBhvr>
                                        <p:cTn id="59" dur="1" fill="hold">
                                          <p:stCondLst>
                                            <p:cond delay="0"/>
                                          </p:stCondLst>
                                        </p:cTn>
                                        <p:tgtEl>
                                          <p:spTgt spid="8">
                                            <p:txEl>
                                              <p:pRg st="1" end="1"/>
                                            </p:txEl>
                                          </p:spTgt>
                                        </p:tgtEl>
                                        <p:attrNameLst>
                                          <p:attrName>style.visibility</p:attrName>
                                        </p:attrNameLst>
                                      </p:cBhvr>
                                      <p:to>
                                        <p:strVal val="visible"/>
                                      </p:to>
                                    </p:set>
                                    <p:anim calcmode="lin" valueType="num">
                                      <p:cBhvr>
                                        <p:cTn id="60" dur="2000" fill="hold"/>
                                        <p:tgtEl>
                                          <p:spTgt spid="8">
                                            <p:txEl>
                                              <p:pRg st="1" end="1"/>
                                            </p:txEl>
                                          </p:spTgt>
                                        </p:tgtEl>
                                        <p:attrNameLst>
                                          <p:attrName>ppt_w</p:attrName>
                                        </p:attrNameLst>
                                      </p:cBhvr>
                                      <p:tavLst>
                                        <p:tav tm="0">
                                          <p:val>
                                            <p:strVal val="#ppt_w*0.70"/>
                                          </p:val>
                                        </p:tav>
                                        <p:tav tm="100000">
                                          <p:val>
                                            <p:strVal val="#ppt_w"/>
                                          </p:val>
                                        </p:tav>
                                      </p:tavLst>
                                    </p:anim>
                                    <p:anim calcmode="lin" valueType="num">
                                      <p:cBhvr>
                                        <p:cTn id="61" dur="2000" fill="hold"/>
                                        <p:tgtEl>
                                          <p:spTgt spid="8">
                                            <p:txEl>
                                              <p:pRg st="1" end="1"/>
                                            </p:txEl>
                                          </p:spTgt>
                                        </p:tgtEl>
                                        <p:attrNameLst>
                                          <p:attrName>ppt_h</p:attrName>
                                        </p:attrNameLst>
                                      </p:cBhvr>
                                      <p:tavLst>
                                        <p:tav tm="0">
                                          <p:val>
                                            <p:strVal val="#ppt_h"/>
                                          </p:val>
                                        </p:tav>
                                        <p:tav tm="100000">
                                          <p:val>
                                            <p:strVal val="#ppt_h"/>
                                          </p:val>
                                        </p:tav>
                                      </p:tavLst>
                                    </p:anim>
                                    <p:animEffect transition="in" filter="fade">
                                      <p:cBhvr>
                                        <p:cTn id="62" dur="20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bldLvl="5"/>
      <p:bldP spid="6" grpId="1" build="allAtOnce"/>
      <p:bldP spid="7" grpId="0" uiExpand="1" build="p" bldLvl="5"/>
      <p:bldP spid="7" grpId="1" build="allAtOnce"/>
      <p:bldP spid="8" grpId="0" uiExpand="1" build="p" bldLvl="5"/>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B43B9CA2-4B31-4ACD-9A9F-B8E6C64203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erson and a child sitting on a couch&#10;&#10;Description automatically generated">
            <a:extLst>
              <a:ext uri="{FF2B5EF4-FFF2-40B4-BE49-F238E27FC236}">
                <a16:creationId xmlns:a16="http://schemas.microsoft.com/office/drawing/2014/main" id="{41D71DC6-9DEE-9D3D-789E-467C26FDE3F2}"/>
              </a:ext>
            </a:extLst>
          </p:cNvPr>
          <p:cNvPicPr>
            <a:picLocks noChangeAspect="1"/>
          </p:cNvPicPr>
          <p:nvPr/>
        </p:nvPicPr>
        <p:blipFill rotWithShape="1">
          <a:blip r:embed="rId2"/>
          <a:srcRect l="2812" r="25314" b="1"/>
          <a:stretch/>
        </p:blipFill>
        <p:spPr>
          <a:xfrm>
            <a:off x="8529321" y="10"/>
            <a:ext cx="3662680" cy="3401558"/>
          </a:xfrm>
          <a:custGeom>
            <a:avLst/>
            <a:gdLst/>
            <a:ahLst/>
            <a:cxnLst/>
            <a:rect l="l" t="t" r="r" b="b"/>
            <a:pathLst>
              <a:path w="3662680" h="3401568">
                <a:moveTo>
                  <a:pt x="0" y="0"/>
                </a:moveTo>
                <a:lnTo>
                  <a:pt x="3662680" y="0"/>
                </a:lnTo>
                <a:lnTo>
                  <a:pt x="3662680" y="3401568"/>
                </a:lnTo>
                <a:lnTo>
                  <a:pt x="774527" y="3401568"/>
                </a:lnTo>
                <a:lnTo>
                  <a:pt x="769892" y="3133175"/>
                </a:lnTo>
                <a:cubicBezTo>
                  <a:pt x="732577" y="2055441"/>
                  <a:pt x="492520" y="1056020"/>
                  <a:pt x="104445" y="215033"/>
                </a:cubicBezTo>
                <a:close/>
              </a:path>
            </a:pathLst>
          </a:custGeom>
        </p:spPr>
      </p:pic>
      <p:pic>
        <p:nvPicPr>
          <p:cNvPr id="6" name="Content Placeholder 4" descr="A teacher raising her hand in front of a chalkboard&#10;&#10;Description automatically generated">
            <a:extLst>
              <a:ext uri="{FF2B5EF4-FFF2-40B4-BE49-F238E27FC236}">
                <a16:creationId xmlns:a16="http://schemas.microsoft.com/office/drawing/2014/main" id="{6A3B04AA-515E-FE2E-F152-82CED7B3D24E}"/>
              </a:ext>
            </a:extLst>
          </p:cNvPr>
          <p:cNvPicPr>
            <a:picLocks noChangeAspect="1"/>
          </p:cNvPicPr>
          <p:nvPr/>
        </p:nvPicPr>
        <p:blipFill rotWithShape="1">
          <a:blip r:embed="rId3"/>
          <a:srcRect l="3712" r="15781" b="1"/>
          <a:stretch/>
        </p:blipFill>
        <p:spPr>
          <a:xfrm>
            <a:off x="5115314" y="10"/>
            <a:ext cx="4118110" cy="3401558"/>
          </a:xfrm>
          <a:custGeom>
            <a:avLst/>
            <a:gdLst/>
            <a:ahLst/>
            <a:cxnLst/>
            <a:rect l="l" t="t" r="r" b="b"/>
            <a:pathLst>
              <a:path w="4118110" h="3401568">
                <a:moveTo>
                  <a:pt x="0" y="0"/>
                </a:moveTo>
                <a:lnTo>
                  <a:pt x="3343575" y="0"/>
                </a:lnTo>
                <a:lnTo>
                  <a:pt x="3448028" y="215050"/>
                </a:lnTo>
                <a:cubicBezTo>
                  <a:pt x="3836103" y="1056037"/>
                  <a:pt x="4076161" y="2055458"/>
                  <a:pt x="4113475" y="3133192"/>
                </a:cubicBezTo>
                <a:lnTo>
                  <a:pt x="4118110" y="3401568"/>
                </a:lnTo>
                <a:lnTo>
                  <a:pt x="801224" y="3401568"/>
                </a:lnTo>
                <a:lnTo>
                  <a:pt x="797493" y="3185579"/>
                </a:lnTo>
                <a:cubicBezTo>
                  <a:pt x="756786" y="2009870"/>
                  <a:pt x="474799" y="927359"/>
                  <a:pt x="22579" y="42066"/>
                </a:cubicBezTo>
                <a:close/>
              </a:path>
            </a:pathLst>
          </a:custGeom>
        </p:spPr>
      </p:pic>
      <p:pic>
        <p:nvPicPr>
          <p:cNvPr id="4" name="Picture 3" descr="A person standing in front of a whiteboard&#10;&#10;Description automatically generated">
            <a:extLst>
              <a:ext uri="{FF2B5EF4-FFF2-40B4-BE49-F238E27FC236}">
                <a16:creationId xmlns:a16="http://schemas.microsoft.com/office/drawing/2014/main" id="{885D69A4-9C46-3CD4-6DCE-597709758EFB}"/>
              </a:ext>
            </a:extLst>
          </p:cNvPr>
          <p:cNvPicPr>
            <a:picLocks noChangeAspect="1"/>
          </p:cNvPicPr>
          <p:nvPr/>
        </p:nvPicPr>
        <p:blipFill rotWithShape="1">
          <a:blip r:embed="rId4"/>
          <a:srcRect t="13586" r="-1" b="13586"/>
          <a:stretch/>
        </p:blipFill>
        <p:spPr>
          <a:xfrm>
            <a:off x="5168353" y="3456432"/>
            <a:ext cx="7023646" cy="3401568"/>
          </a:xfrm>
          <a:custGeom>
            <a:avLst/>
            <a:gdLst/>
            <a:ahLst/>
            <a:cxnLst/>
            <a:rect l="l" t="t" r="r" b="b"/>
            <a:pathLst>
              <a:path w="7023646" h="3401568">
                <a:moveTo>
                  <a:pt x="749132" y="0"/>
                </a:moveTo>
                <a:lnTo>
                  <a:pt x="7023646" y="0"/>
                </a:lnTo>
                <a:lnTo>
                  <a:pt x="7023646" y="3401568"/>
                </a:lnTo>
                <a:lnTo>
                  <a:pt x="0" y="3401568"/>
                </a:lnTo>
                <a:lnTo>
                  <a:pt x="79008" y="3238906"/>
                </a:lnTo>
                <a:cubicBezTo>
                  <a:pt x="502362" y="2321466"/>
                  <a:pt x="749563" y="1215476"/>
                  <a:pt x="749563" y="24956"/>
                </a:cubicBezTo>
                <a:close/>
              </a:path>
            </a:pathLst>
          </a:custGeom>
        </p:spPr>
      </p:pic>
      <p:sp useBgFill="1">
        <p:nvSpPr>
          <p:cNvPr id="13" name="Freeform: Shape 12">
            <a:extLst>
              <a:ext uri="{FF2B5EF4-FFF2-40B4-BE49-F238E27FC236}">
                <a16:creationId xmlns:a16="http://schemas.microsoft.com/office/drawing/2014/main" id="{33F94DB1-BC5D-454D-845C-7BA3A1F469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932965" cy="6858000"/>
          </a:xfrm>
          <a:custGeom>
            <a:avLst/>
            <a:gdLst>
              <a:gd name="connsiteX0" fmla="*/ 0 w 5932965"/>
              <a:gd name="connsiteY0" fmla="*/ 0 h 6858000"/>
              <a:gd name="connsiteX1" fmla="*/ 5140363 w 5932965"/>
              <a:gd name="connsiteY1" fmla="*/ 0 h 6858000"/>
              <a:gd name="connsiteX2" fmla="*/ 5152943 w 5932965"/>
              <a:gd name="connsiteY2" fmla="*/ 23550 h 6858000"/>
              <a:gd name="connsiteX3" fmla="*/ 5932965 w 5932965"/>
              <a:gd name="connsiteY3" fmla="*/ 3479505 h 6858000"/>
              <a:gd name="connsiteX4" fmla="*/ 5262410 w 5932965"/>
              <a:gd name="connsiteY4" fmla="*/ 6708999 h 6858000"/>
              <a:gd name="connsiteX5" fmla="*/ 5190385 w 5932965"/>
              <a:gd name="connsiteY5" fmla="*/ 6858000 h 6858000"/>
              <a:gd name="connsiteX6" fmla="*/ 0 w 5932965"/>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32965" h="6858000">
                <a:moveTo>
                  <a:pt x="0" y="0"/>
                </a:moveTo>
                <a:lnTo>
                  <a:pt x="5140363" y="0"/>
                </a:lnTo>
                <a:lnTo>
                  <a:pt x="5152943" y="23550"/>
                </a:lnTo>
                <a:cubicBezTo>
                  <a:pt x="5642847" y="987256"/>
                  <a:pt x="5932965" y="2183538"/>
                  <a:pt x="5932965" y="3479505"/>
                </a:cubicBezTo>
                <a:cubicBezTo>
                  <a:pt x="5932965" y="4675783"/>
                  <a:pt x="5685764" y="5787121"/>
                  <a:pt x="5262410" y="6708999"/>
                </a:cubicBezTo>
                <a:lnTo>
                  <a:pt x="5190385"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5" name="Freeform: Shape 14">
            <a:extLst>
              <a:ext uri="{FF2B5EF4-FFF2-40B4-BE49-F238E27FC236}">
                <a16:creationId xmlns:a16="http://schemas.microsoft.com/office/drawing/2014/main" id="{5676B86F-860B-4586-BCAA-C0650C09B7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922333" cy="6858000"/>
          </a:xfrm>
          <a:custGeom>
            <a:avLst/>
            <a:gdLst>
              <a:gd name="connsiteX0" fmla="*/ 0 w 5922333"/>
              <a:gd name="connsiteY0" fmla="*/ 0 h 6858000"/>
              <a:gd name="connsiteX1" fmla="*/ 5129731 w 5922333"/>
              <a:gd name="connsiteY1" fmla="*/ 0 h 6858000"/>
              <a:gd name="connsiteX2" fmla="*/ 5142311 w 5922333"/>
              <a:gd name="connsiteY2" fmla="*/ 23550 h 6858000"/>
              <a:gd name="connsiteX3" fmla="*/ 5922333 w 5922333"/>
              <a:gd name="connsiteY3" fmla="*/ 3479505 h 6858000"/>
              <a:gd name="connsiteX4" fmla="*/ 5251778 w 5922333"/>
              <a:gd name="connsiteY4" fmla="*/ 6708999 h 6858000"/>
              <a:gd name="connsiteX5" fmla="*/ 5179753 w 5922333"/>
              <a:gd name="connsiteY5" fmla="*/ 6858000 h 6858000"/>
              <a:gd name="connsiteX6" fmla="*/ 0 w 5922333"/>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22333" h="6858000">
                <a:moveTo>
                  <a:pt x="0" y="0"/>
                </a:moveTo>
                <a:lnTo>
                  <a:pt x="5129731" y="0"/>
                </a:lnTo>
                <a:lnTo>
                  <a:pt x="5142311" y="23550"/>
                </a:lnTo>
                <a:cubicBezTo>
                  <a:pt x="5632215" y="987256"/>
                  <a:pt x="5922333" y="2183538"/>
                  <a:pt x="5922333" y="3479505"/>
                </a:cubicBezTo>
                <a:cubicBezTo>
                  <a:pt x="5922333" y="4675783"/>
                  <a:pt x="5675132" y="5787121"/>
                  <a:pt x="5251778" y="6708999"/>
                </a:cubicBezTo>
                <a:lnTo>
                  <a:pt x="5179753"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8C818ED5-2F56-4171-9445-3AA4F44623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016867"/>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DE74FCE8-866C-4AFA-B45C-FACE2A6094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8911" y="2089941"/>
            <a:ext cx="4970439"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51D7D84E-55F0-B253-0F6F-7E8330BB9A7D}"/>
              </a:ext>
            </a:extLst>
          </p:cNvPr>
          <p:cNvSpPr/>
          <p:nvPr/>
        </p:nvSpPr>
        <p:spPr>
          <a:xfrm>
            <a:off x="57643" y="247426"/>
            <a:ext cx="1757212" cy="769441"/>
          </a:xfrm>
          <a:prstGeom prst="rect">
            <a:avLst/>
          </a:prstGeom>
          <a:noFill/>
        </p:spPr>
        <p:txBody>
          <a:bodyPr wrap="none" lIns="91440" tIns="45720" rIns="91440" bIns="45720">
            <a:spAutoFit/>
          </a:bodyPr>
          <a:lstStyle/>
          <a:p>
            <a:pPr algn="ctr"/>
            <a:r>
              <a:rPr lang="en-US" sz="4400" b="0" cap="none" spc="300" dirty="0">
                <a:ln w="0"/>
                <a:solidFill>
                  <a:srgbClr val="EA713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Basic</a:t>
            </a:r>
          </a:p>
        </p:txBody>
      </p:sp>
      <p:sp>
        <p:nvSpPr>
          <p:cNvPr id="8" name="Rectangle 7">
            <a:extLst>
              <a:ext uri="{FF2B5EF4-FFF2-40B4-BE49-F238E27FC236}">
                <a16:creationId xmlns:a16="http://schemas.microsoft.com/office/drawing/2014/main" id="{2F9E670F-5CD6-A0B9-2C44-F7A6596B78F5}"/>
              </a:ext>
            </a:extLst>
          </p:cNvPr>
          <p:cNvSpPr/>
          <p:nvPr/>
        </p:nvSpPr>
        <p:spPr>
          <a:xfrm>
            <a:off x="726399" y="894095"/>
            <a:ext cx="4605749" cy="769441"/>
          </a:xfrm>
          <a:prstGeom prst="rect">
            <a:avLst/>
          </a:prstGeom>
          <a:noFill/>
        </p:spPr>
        <p:txBody>
          <a:bodyPr wrap="none" lIns="91440" tIns="45720" rIns="91440" bIns="45720">
            <a:spAutoFit/>
          </a:bodyPr>
          <a:lstStyle/>
          <a:p>
            <a:pPr algn="ctr"/>
            <a:r>
              <a:rPr lang="en-US" sz="4400" b="0" cap="none" spc="300" dirty="0">
                <a:ln w="0"/>
                <a:solidFill>
                  <a:srgbClr val="EA713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Communication</a:t>
            </a:r>
          </a:p>
        </p:txBody>
      </p:sp>
      <p:sp>
        <p:nvSpPr>
          <p:cNvPr id="9" name="TextBox 8">
            <a:extLst>
              <a:ext uri="{FF2B5EF4-FFF2-40B4-BE49-F238E27FC236}">
                <a16:creationId xmlns:a16="http://schemas.microsoft.com/office/drawing/2014/main" id="{38261BD6-693B-E995-E70F-1C764108DCB3}"/>
              </a:ext>
            </a:extLst>
          </p:cNvPr>
          <p:cNvSpPr txBox="1"/>
          <p:nvPr/>
        </p:nvSpPr>
        <p:spPr>
          <a:xfrm>
            <a:off x="1" y="2086582"/>
            <a:ext cx="5922332" cy="4832092"/>
          </a:xfrm>
          <a:prstGeom prst="rect">
            <a:avLst/>
          </a:prstGeom>
          <a:noFill/>
        </p:spPr>
        <p:txBody>
          <a:bodyPr wrap="square" rtlCol="0">
            <a:spAutoFit/>
          </a:bodyPr>
          <a:lstStyle/>
          <a:p>
            <a:pPr marL="457200" indent="-457200">
              <a:spcAft>
                <a:spcPts val="1200"/>
              </a:spcAft>
              <a:buFont typeface="+mj-lt"/>
              <a:buAutoNum type="arabicPeriod"/>
            </a:pPr>
            <a:r>
              <a:rPr lang="en-US" sz="3200" dirty="0">
                <a:latin typeface="Arial" panose="020B0604020202020204" pitchFamily="34" charset="0"/>
                <a:cs typeface="Arial" panose="020B0604020202020204" pitchFamily="34" charset="0"/>
              </a:rPr>
              <a:t>We </a:t>
            </a:r>
            <a:r>
              <a:rPr lang="en-US" sz="3200" u="sng" dirty="0">
                <a:latin typeface="Arial" panose="020B0604020202020204" pitchFamily="34" charset="0"/>
                <a:cs typeface="Arial" panose="020B0604020202020204" pitchFamily="34" charset="0"/>
              </a:rPr>
              <a:t>tell</a:t>
            </a:r>
            <a:r>
              <a:rPr lang="en-US" sz="3200" dirty="0">
                <a:latin typeface="Arial" panose="020B0604020202020204" pitchFamily="34" charset="0"/>
                <a:cs typeface="Arial" panose="020B0604020202020204" pitchFamily="34" charset="0"/>
              </a:rPr>
              <a:t> others (employees, children, students) what we expect.</a:t>
            </a:r>
          </a:p>
          <a:p>
            <a:pPr marL="457200" indent="-457200">
              <a:spcAft>
                <a:spcPts val="1200"/>
              </a:spcAft>
              <a:buFont typeface="+mj-lt"/>
              <a:buAutoNum type="arabicPeriod"/>
            </a:pPr>
            <a:r>
              <a:rPr lang="en-US" sz="3200" dirty="0">
                <a:latin typeface="Arial" panose="020B0604020202020204" pitchFamily="34" charset="0"/>
                <a:cs typeface="Arial" panose="020B0604020202020204" pitchFamily="34" charset="0"/>
              </a:rPr>
              <a:t>We </a:t>
            </a:r>
            <a:r>
              <a:rPr lang="en-US" sz="3200" u="sng" dirty="0">
                <a:latin typeface="Arial" panose="020B0604020202020204" pitchFamily="34" charset="0"/>
                <a:cs typeface="Arial" panose="020B0604020202020204" pitchFamily="34" charset="0"/>
              </a:rPr>
              <a:t>show</a:t>
            </a:r>
            <a:r>
              <a:rPr lang="en-US" sz="3200" dirty="0">
                <a:latin typeface="Arial" panose="020B0604020202020204" pitchFamily="34" charset="0"/>
                <a:cs typeface="Arial" panose="020B0604020202020204" pitchFamily="34" charset="0"/>
              </a:rPr>
              <a:t> others what we want and how to accomplish it.</a:t>
            </a:r>
          </a:p>
          <a:p>
            <a:pPr marL="457200" indent="-457200">
              <a:spcAft>
                <a:spcPts val="1200"/>
              </a:spcAft>
              <a:buFont typeface="+mj-lt"/>
              <a:buAutoNum type="arabicPeriod"/>
            </a:pPr>
            <a:r>
              <a:rPr lang="en-US" sz="3200" dirty="0">
                <a:latin typeface="Arial" panose="020B0604020202020204" pitchFamily="34" charset="0"/>
                <a:cs typeface="Arial" panose="020B0604020202020204" pitchFamily="34" charset="0"/>
              </a:rPr>
              <a:t>We </a:t>
            </a:r>
            <a:r>
              <a:rPr lang="en-US" sz="3200" u="sng" dirty="0">
                <a:latin typeface="Arial" panose="020B0604020202020204" pitchFamily="34" charset="0"/>
                <a:cs typeface="Arial" panose="020B0604020202020204" pitchFamily="34" charset="0"/>
              </a:rPr>
              <a:t>imply</a:t>
            </a:r>
            <a:r>
              <a:rPr lang="en-US" sz="3200" dirty="0">
                <a:latin typeface="Arial" panose="020B0604020202020204" pitchFamily="34" charset="0"/>
                <a:cs typeface="Arial" panose="020B0604020202020204" pitchFamily="34" charset="0"/>
              </a:rPr>
              <a:t> certain details and we expect others to infer (get-it).</a:t>
            </a:r>
          </a:p>
        </p:txBody>
      </p:sp>
    </p:spTree>
    <p:extLst>
      <p:ext uri="{BB962C8B-B14F-4D97-AF65-F5344CB8AC3E}">
        <p14:creationId xmlns:p14="http://schemas.microsoft.com/office/powerpoint/2010/main" val="192613283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p:cTn id="7" dur="2000" fill="hold"/>
                                        <p:tgtEl>
                                          <p:spTgt spid="9">
                                            <p:txEl>
                                              <p:pRg st="0" end="0"/>
                                            </p:txEl>
                                          </p:spTgt>
                                        </p:tgtEl>
                                        <p:attrNameLst>
                                          <p:attrName>ppt_w</p:attrName>
                                        </p:attrNameLst>
                                      </p:cBhvr>
                                      <p:tavLst>
                                        <p:tav tm="0">
                                          <p:val>
                                            <p:strVal val="#ppt_w*0.70"/>
                                          </p:val>
                                        </p:tav>
                                        <p:tav tm="100000">
                                          <p:val>
                                            <p:strVal val="#ppt_w"/>
                                          </p:val>
                                        </p:tav>
                                      </p:tavLst>
                                    </p:anim>
                                    <p:anim calcmode="lin" valueType="num">
                                      <p:cBhvr>
                                        <p:cTn id="8" dur="2000" fill="hold"/>
                                        <p:tgtEl>
                                          <p:spTgt spid="9">
                                            <p:txEl>
                                              <p:pRg st="0" end="0"/>
                                            </p:txEl>
                                          </p:spTgt>
                                        </p:tgtEl>
                                        <p:attrNameLst>
                                          <p:attrName>ppt_h</p:attrName>
                                        </p:attrNameLst>
                                      </p:cBhvr>
                                      <p:tavLst>
                                        <p:tav tm="0">
                                          <p:val>
                                            <p:strVal val="#ppt_h"/>
                                          </p:val>
                                        </p:tav>
                                        <p:tav tm="100000">
                                          <p:val>
                                            <p:strVal val="#ppt_h"/>
                                          </p:val>
                                        </p:tav>
                                      </p:tavLst>
                                    </p:anim>
                                    <p:animEffect transition="in" filter="fade">
                                      <p:cBhvr>
                                        <p:cTn id="9" dur="2000"/>
                                        <p:tgtEl>
                                          <p:spTgt spid="9">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9">
                                            <p:txEl>
                                              <p:pRg st="1" end="1"/>
                                            </p:txEl>
                                          </p:spTgt>
                                        </p:tgtEl>
                                        <p:attrNameLst>
                                          <p:attrName>style.visibility</p:attrName>
                                        </p:attrNameLst>
                                      </p:cBhvr>
                                      <p:to>
                                        <p:strVal val="visible"/>
                                      </p:to>
                                    </p:set>
                                    <p:anim calcmode="lin" valueType="num">
                                      <p:cBhvr>
                                        <p:cTn id="14" dur="2000" fill="hold"/>
                                        <p:tgtEl>
                                          <p:spTgt spid="9">
                                            <p:txEl>
                                              <p:pRg st="1" end="1"/>
                                            </p:txEl>
                                          </p:spTgt>
                                        </p:tgtEl>
                                        <p:attrNameLst>
                                          <p:attrName>ppt_w</p:attrName>
                                        </p:attrNameLst>
                                      </p:cBhvr>
                                      <p:tavLst>
                                        <p:tav tm="0">
                                          <p:val>
                                            <p:strVal val="#ppt_w*0.70"/>
                                          </p:val>
                                        </p:tav>
                                        <p:tav tm="100000">
                                          <p:val>
                                            <p:strVal val="#ppt_w"/>
                                          </p:val>
                                        </p:tav>
                                      </p:tavLst>
                                    </p:anim>
                                    <p:anim calcmode="lin" valueType="num">
                                      <p:cBhvr>
                                        <p:cTn id="15" dur="2000" fill="hold"/>
                                        <p:tgtEl>
                                          <p:spTgt spid="9">
                                            <p:txEl>
                                              <p:pRg st="1" end="1"/>
                                            </p:txEl>
                                          </p:spTgt>
                                        </p:tgtEl>
                                        <p:attrNameLst>
                                          <p:attrName>ppt_h</p:attrName>
                                        </p:attrNameLst>
                                      </p:cBhvr>
                                      <p:tavLst>
                                        <p:tav tm="0">
                                          <p:val>
                                            <p:strVal val="#ppt_h"/>
                                          </p:val>
                                        </p:tav>
                                        <p:tav tm="100000">
                                          <p:val>
                                            <p:strVal val="#ppt_h"/>
                                          </p:val>
                                        </p:tav>
                                      </p:tavLst>
                                    </p:anim>
                                    <p:animEffect transition="in" filter="fade">
                                      <p:cBhvr>
                                        <p:cTn id="16" dur="2000"/>
                                        <p:tgtEl>
                                          <p:spTgt spid="9">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9">
                                            <p:txEl>
                                              <p:pRg st="2" end="2"/>
                                            </p:txEl>
                                          </p:spTgt>
                                        </p:tgtEl>
                                        <p:attrNameLst>
                                          <p:attrName>style.visibility</p:attrName>
                                        </p:attrNameLst>
                                      </p:cBhvr>
                                      <p:to>
                                        <p:strVal val="visible"/>
                                      </p:to>
                                    </p:set>
                                    <p:anim calcmode="lin" valueType="num">
                                      <p:cBhvr>
                                        <p:cTn id="21" dur="2000" fill="hold"/>
                                        <p:tgtEl>
                                          <p:spTgt spid="9">
                                            <p:txEl>
                                              <p:pRg st="2" end="2"/>
                                            </p:txEl>
                                          </p:spTgt>
                                        </p:tgtEl>
                                        <p:attrNameLst>
                                          <p:attrName>ppt_w</p:attrName>
                                        </p:attrNameLst>
                                      </p:cBhvr>
                                      <p:tavLst>
                                        <p:tav tm="0">
                                          <p:val>
                                            <p:strVal val="#ppt_w*0.70"/>
                                          </p:val>
                                        </p:tav>
                                        <p:tav tm="100000">
                                          <p:val>
                                            <p:strVal val="#ppt_w"/>
                                          </p:val>
                                        </p:tav>
                                      </p:tavLst>
                                    </p:anim>
                                    <p:anim calcmode="lin" valueType="num">
                                      <p:cBhvr>
                                        <p:cTn id="22" dur="2000" fill="hold"/>
                                        <p:tgtEl>
                                          <p:spTgt spid="9">
                                            <p:txEl>
                                              <p:pRg st="2" end="2"/>
                                            </p:txEl>
                                          </p:spTgt>
                                        </p:tgtEl>
                                        <p:attrNameLst>
                                          <p:attrName>ppt_h</p:attrName>
                                        </p:attrNameLst>
                                      </p:cBhvr>
                                      <p:tavLst>
                                        <p:tav tm="0">
                                          <p:val>
                                            <p:strVal val="#ppt_h"/>
                                          </p:val>
                                        </p:tav>
                                        <p:tav tm="100000">
                                          <p:val>
                                            <p:strVal val="#ppt_h"/>
                                          </p:val>
                                        </p:tav>
                                      </p:tavLst>
                                    </p:anim>
                                    <p:animEffect transition="in" filter="fade">
                                      <p:cBhvr>
                                        <p:cTn id="23" dur="20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bldLvl="5"/>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7" name="Rectangle 1036">
            <a:extLst>
              <a:ext uri="{FF2B5EF4-FFF2-40B4-BE49-F238E27FC236}">
                <a16:creationId xmlns:a16="http://schemas.microsoft.com/office/drawing/2014/main" id="{AA3CC463-F933-4AC4-86E1-5AC14B0C31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9" name="Rectangle 1038">
            <a:extLst>
              <a:ext uri="{FF2B5EF4-FFF2-40B4-BE49-F238E27FC236}">
                <a16:creationId xmlns:a16="http://schemas.microsoft.com/office/drawing/2014/main" id="{6025D2DB-A12A-44DB-B00E-F4D622329E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1331" y="480060"/>
            <a:ext cx="4180332" cy="2788074"/>
          </a:xfrm>
          <a:prstGeom prst="rect">
            <a:avLst/>
          </a:prstGeom>
          <a:solidFill>
            <a:srgbClr val="FFFFFF"/>
          </a:solidFill>
          <a:ln w="19050">
            <a:solidFill>
              <a:srgbClr val="FCC2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0" name="Picture 6">
            <a:extLst>
              <a:ext uri="{FF2B5EF4-FFF2-40B4-BE49-F238E27FC236}">
                <a16:creationId xmlns:a16="http://schemas.microsoft.com/office/drawing/2014/main" id="{A7CA890C-B2C2-0BDA-3229-569C7B794A57}"/>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95600" y="643467"/>
            <a:ext cx="3708843" cy="2475653"/>
          </a:xfrm>
          <a:prstGeom prst="rect">
            <a:avLst/>
          </a:prstGeom>
          <a:noFill/>
          <a:extLst>
            <a:ext uri="{909E8E84-426E-40DD-AFC4-6F175D3DCCD1}">
              <a14:hiddenFill xmlns:a14="http://schemas.microsoft.com/office/drawing/2010/main">
                <a:solidFill>
                  <a:srgbClr val="FFFFFF"/>
                </a:solidFill>
              </a14:hiddenFill>
            </a:ext>
          </a:extLst>
        </p:spPr>
      </p:pic>
      <p:sp>
        <p:nvSpPr>
          <p:cNvPr id="1041" name="Rectangle 1040">
            <a:extLst>
              <a:ext uri="{FF2B5EF4-FFF2-40B4-BE49-F238E27FC236}">
                <a16:creationId xmlns:a16="http://schemas.microsoft.com/office/drawing/2014/main" id="{CE7E7877-F64E-4EEA-B778-138031EFF8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1331" y="3603670"/>
            <a:ext cx="4180332" cy="2788074"/>
          </a:xfrm>
          <a:prstGeom prst="rect">
            <a:avLst/>
          </a:prstGeom>
          <a:solidFill>
            <a:srgbClr val="FFFFFF"/>
          </a:solidFill>
          <a:ln w="19050">
            <a:solidFill>
              <a:srgbClr val="FCC2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2" name="Picture 8" descr="Hands-On Learning: A Quick Summary of Everything You Need to Know ...">
            <a:extLst>
              <a:ext uri="{FF2B5EF4-FFF2-40B4-BE49-F238E27FC236}">
                <a16:creationId xmlns:a16="http://schemas.microsoft.com/office/drawing/2014/main" id="{5D6B9F42-6B72-BADB-0C3A-CA5EC16BB75D}"/>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22549" y="3899806"/>
            <a:ext cx="3854945" cy="2168406"/>
          </a:xfrm>
          <a:prstGeom prst="rect">
            <a:avLst/>
          </a:prstGeom>
          <a:noFill/>
          <a:extLst>
            <a:ext uri="{909E8E84-426E-40DD-AFC4-6F175D3DCCD1}">
              <a14:hiddenFill xmlns:a14="http://schemas.microsoft.com/office/drawing/2010/main">
                <a:solidFill>
                  <a:srgbClr val="FFFFFF"/>
                </a:solidFill>
              </a14:hiddenFill>
            </a:ext>
          </a:extLst>
        </p:spPr>
      </p:pic>
      <p:sp>
        <p:nvSpPr>
          <p:cNvPr id="1043" name="Rectangle 1042">
            <a:extLst>
              <a:ext uri="{FF2B5EF4-FFF2-40B4-BE49-F238E27FC236}">
                <a16:creationId xmlns:a16="http://schemas.microsoft.com/office/drawing/2014/main" id="{7DD6C4F3-70FD-4F13-919C-702EE48864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0596" y="487090"/>
            <a:ext cx="6741849" cy="5897880"/>
          </a:xfrm>
          <a:prstGeom prst="rect">
            <a:avLst/>
          </a:prstGeom>
          <a:solidFill>
            <a:srgbClr val="FFFFFF"/>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4" descr="A diagram of different learning styles&#10;&#10;Description automatically generated">
            <a:extLst>
              <a:ext uri="{FF2B5EF4-FFF2-40B4-BE49-F238E27FC236}">
                <a16:creationId xmlns:a16="http://schemas.microsoft.com/office/drawing/2014/main" id="{B9D2F270-BCD2-DCFA-70E6-575984E3566B}"/>
              </a:ext>
            </a:extLst>
          </p:cNvPr>
          <p:cNvPicPr>
            <a:picLocks noChangeAspect="1"/>
          </p:cNvPicPr>
          <p:nvPr/>
        </p:nvPicPr>
        <p:blipFill rotWithShape="1">
          <a:blip r:embed="rId4"/>
          <a:srcRect l="3104" r="1828"/>
          <a:stretch/>
        </p:blipFill>
        <p:spPr>
          <a:xfrm>
            <a:off x="5873785" y="650497"/>
            <a:ext cx="4952041" cy="5571066"/>
          </a:xfrm>
          <a:prstGeom prst="rect">
            <a:avLst/>
          </a:prstGeom>
        </p:spPr>
      </p:pic>
      <p:sp>
        <p:nvSpPr>
          <p:cNvPr id="7" name="Left Arrow 6">
            <a:extLst>
              <a:ext uri="{FF2B5EF4-FFF2-40B4-BE49-F238E27FC236}">
                <a16:creationId xmlns:a16="http://schemas.microsoft.com/office/drawing/2014/main" id="{119D746F-F816-0026-7B0D-B157E387C933}"/>
              </a:ext>
            </a:extLst>
          </p:cNvPr>
          <p:cNvSpPr/>
          <p:nvPr/>
        </p:nvSpPr>
        <p:spPr>
          <a:xfrm rot="20609765">
            <a:off x="9574240" y="1039708"/>
            <a:ext cx="2503170" cy="1668780"/>
          </a:xfrm>
          <a:prstGeom prst="leftArrow">
            <a:avLst/>
          </a:prstGeom>
          <a:solidFill>
            <a:srgbClr val="E26565"/>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latin typeface="Arial" panose="020B0604020202020204" pitchFamily="34" charset="0"/>
                <a:cs typeface="Arial" panose="020B0604020202020204" pitchFamily="34" charset="0"/>
              </a:rPr>
              <a:t>Statements</a:t>
            </a:r>
          </a:p>
          <a:p>
            <a:pPr algn="ctr"/>
            <a:r>
              <a:rPr lang="en-US" sz="2400" b="1" dirty="0">
                <a:latin typeface="Arial" panose="020B0604020202020204" pitchFamily="34" charset="0"/>
                <a:cs typeface="Arial" panose="020B0604020202020204" pitchFamily="34" charset="0"/>
              </a:rPr>
              <a:t>Commands</a:t>
            </a:r>
          </a:p>
        </p:txBody>
      </p:sp>
      <p:sp>
        <p:nvSpPr>
          <p:cNvPr id="8" name="Right Arrow 7">
            <a:extLst>
              <a:ext uri="{FF2B5EF4-FFF2-40B4-BE49-F238E27FC236}">
                <a16:creationId xmlns:a16="http://schemas.microsoft.com/office/drawing/2014/main" id="{E7CF6E24-2628-A99A-B188-B32398B9465D}"/>
              </a:ext>
            </a:extLst>
          </p:cNvPr>
          <p:cNvSpPr/>
          <p:nvPr/>
        </p:nvSpPr>
        <p:spPr>
          <a:xfrm rot="1602208">
            <a:off x="4487806" y="1122070"/>
            <a:ext cx="2433023" cy="1544255"/>
          </a:xfrm>
          <a:prstGeom prst="rightArrow">
            <a:avLst/>
          </a:prstGeom>
          <a:solidFill>
            <a:srgbClr val="3E84CA"/>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latin typeface="Arial" panose="020B0604020202020204" pitchFamily="34" charset="0"/>
                <a:cs typeface="Arial" panose="020B0604020202020204" pitchFamily="34" charset="0"/>
              </a:rPr>
              <a:t>Examples</a:t>
            </a:r>
          </a:p>
          <a:p>
            <a:pPr algn="ctr"/>
            <a:r>
              <a:rPr lang="en-US" sz="2400" b="1" dirty="0">
                <a:latin typeface="Arial" panose="020B0604020202020204" pitchFamily="34" charset="0"/>
                <a:cs typeface="Arial" panose="020B0604020202020204" pitchFamily="34" charset="0"/>
              </a:rPr>
              <a:t>Illustrations</a:t>
            </a:r>
            <a:endParaRPr lang="en-US" b="1" dirty="0">
              <a:latin typeface="Arial" panose="020B0604020202020204" pitchFamily="34" charset="0"/>
              <a:cs typeface="Arial" panose="020B0604020202020204" pitchFamily="34" charset="0"/>
            </a:endParaRPr>
          </a:p>
        </p:txBody>
      </p:sp>
      <p:sp>
        <p:nvSpPr>
          <p:cNvPr id="9" name="Right Arrow 8">
            <a:extLst>
              <a:ext uri="{FF2B5EF4-FFF2-40B4-BE49-F238E27FC236}">
                <a16:creationId xmlns:a16="http://schemas.microsoft.com/office/drawing/2014/main" id="{B8901745-54D3-7AD4-55DC-C55A1654F244}"/>
              </a:ext>
            </a:extLst>
          </p:cNvPr>
          <p:cNvSpPr/>
          <p:nvPr/>
        </p:nvSpPr>
        <p:spPr>
          <a:xfrm rot="20274509">
            <a:off x="5003958" y="5200840"/>
            <a:ext cx="2433023" cy="1544255"/>
          </a:xfrm>
          <a:prstGeom prst="rightArrow">
            <a:avLst/>
          </a:prstGeom>
          <a:solidFill>
            <a:srgbClr val="FFDA66"/>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latin typeface="Arial" panose="020B0604020202020204" pitchFamily="34" charset="0"/>
                <a:cs typeface="Arial" panose="020B0604020202020204" pitchFamily="34" charset="0"/>
              </a:rPr>
              <a:t>Conclusions</a:t>
            </a:r>
          </a:p>
          <a:p>
            <a:pPr algn="ctr"/>
            <a:r>
              <a:rPr lang="en-US" sz="2400" b="1" dirty="0">
                <a:solidFill>
                  <a:schemeClr val="tx1"/>
                </a:solidFill>
                <a:latin typeface="Arial" panose="020B0604020202020204" pitchFamily="34" charset="0"/>
                <a:cs typeface="Arial" panose="020B0604020202020204" pitchFamily="34" charset="0"/>
              </a:rPr>
              <a:t>Inferences</a:t>
            </a:r>
            <a:endParaRPr lang="en-US" b="1"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347120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right)">
                                      <p:cBhvr>
                                        <p:cTn id="7" dur="1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10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8737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4" descr="A close-up of an open book&#10;&#10;Description automatically generated">
            <a:extLst>
              <a:ext uri="{FF2B5EF4-FFF2-40B4-BE49-F238E27FC236}">
                <a16:creationId xmlns:a16="http://schemas.microsoft.com/office/drawing/2014/main" id="{1E595098-0F56-E065-14F9-E715134C9794}"/>
              </a:ext>
            </a:extLst>
          </p:cNvPr>
          <p:cNvPicPr>
            <a:picLocks noChangeAspect="1"/>
          </p:cNvPicPr>
          <p:nvPr/>
        </p:nvPicPr>
        <p:blipFill rotWithShape="1">
          <a:blip r:embed="rId2"/>
          <a:srcRect t="1515" b="48723"/>
          <a:stretch/>
        </p:blipFill>
        <p:spPr>
          <a:xfrm>
            <a:off x="643467" y="607047"/>
            <a:ext cx="10905066" cy="2943873"/>
          </a:xfrm>
          <a:prstGeom prst="rect">
            <a:avLst/>
          </a:prstGeom>
        </p:spPr>
      </p:pic>
      <p:sp>
        <p:nvSpPr>
          <p:cNvPr id="5" name="Text Box 24">
            <a:extLst>
              <a:ext uri="{FF2B5EF4-FFF2-40B4-BE49-F238E27FC236}">
                <a16:creationId xmlns:a16="http://schemas.microsoft.com/office/drawing/2014/main" id="{261C9D43-F1A1-5BB2-11B5-D4D9BE5AF716}"/>
              </a:ext>
            </a:extLst>
          </p:cNvPr>
          <p:cNvSpPr txBox="1">
            <a:spLocks noChangeArrowheads="1"/>
          </p:cNvSpPr>
          <p:nvPr/>
        </p:nvSpPr>
        <p:spPr bwMode="auto">
          <a:xfrm>
            <a:off x="643467" y="3555700"/>
            <a:ext cx="10905066" cy="1969770"/>
          </a:xfrm>
          <a:prstGeom prst="rect">
            <a:avLst/>
          </a:prstGeom>
          <a:noFill/>
          <a:ln>
            <a:noFill/>
          </a:ln>
          <a:effectLst/>
        </p:spPr>
        <p:txBody>
          <a:bodyPr wrap="square">
            <a:spAutoFit/>
          </a:bodyPr>
          <a:lstStyle/>
          <a:p>
            <a:pPr>
              <a:spcAft>
                <a:spcPts val="1200"/>
              </a:spcAft>
            </a:pPr>
            <a:r>
              <a:rPr lang="en-US" altLang="en-US" sz="2800" dirty="0">
                <a:effectLst>
                  <a:outerShdw blurRad="38100" dist="38100" dir="2700000" algn="tl">
                    <a:srgbClr val="FFFFFF"/>
                  </a:outerShdw>
                </a:effectLst>
                <a:latin typeface="Arial" panose="020B0604020202020204" pitchFamily="34" charset="0"/>
                <a:cs typeface="Arial" panose="020B0604020202020204" pitchFamily="34" charset="0"/>
              </a:rPr>
              <a:t>(Matthew 5:21), You have heard that it was said to those of old, you shall not murder... </a:t>
            </a:r>
            <a:endParaRPr lang="en-US" altLang="en-US" sz="2800" dirty="0">
              <a:solidFill>
                <a:srgbClr val="D52D2D"/>
              </a:solidFill>
              <a:effectLst>
                <a:outerShdw blurRad="38100" dist="38100" dir="2700000" algn="tl">
                  <a:srgbClr val="000000"/>
                </a:outerShdw>
              </a:effectLst>
              <a:latin typeface="Arial" panose="020B0604020202020204" pitchFamily="34" charset="0"/>
              <a:cs typeface="Arial" panose="020B0604020202020204" pitchFamily="34" charset="0"/>
            </a:endParaRPr>
          </a:p>
          <a:p>
            <a:r>
              <a:rPr lang="en-US" altLang="en-US" sz="2800" dirty="0">
                <a:effectLst>
                  <a:outerShdw blurRad="38100" dist="38100" dir="2700000" algn="tl">
                    <a:srgbClr val="FFFFFF"/>
                  </a:outerShdw>
                </a:effectLst>
                <a:latin typeface="Arial" panose="020B0604020202020204" pitchFamily="34" charset="0"/>
                <a:cs typeface="Arial" panose="020B0604020202020204" pitchFamily="34" charset="0"/>
              </a:rPr>
              <a:t>(Hebrews 11:3), By faith we understand that the worlds were framed by the word of God… </a:t>
            </a:r>
            <a:endParaRPr lang="en-US" altLang="en-US" sz="2400" dirty="0">
              <a:effectLst>
                <a:outerShdw blurRad="38100" dist="38100" dir="2700000" algn="tl">
                  <a:srgbClr val="FFFFFF"/>
                </a:outerShdw>
              </a:effectLst>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1D613744-B572-DDC7-C67A-177EABD3F8EE}"/>
              </a:ext>
            </a:extLst>
          </p:cNvPr>
          <p:cNvSpPr txBox="1"/>
          <p:nvPr/>
        </p:nvSpPr>
        <p:spPr>
          <a:xfrm>
            <a:off x="643464" y="477366"/>
            <a:ext cx="4364098" cy="523220"/>
          </a:xfrm>
          <a:prstGeom prst="rect">
            <a:avLst/>
          </a:prstGeom>
          <a:solidFill>
            <a:schemeClr val="bg1"/>
          </a:solidFill>
        </p:spPr>
        <p:txBody>
          <a:bodyPr wrap="square" rtlCol="0">
            <a:spAutoFit/>
          </a:bodyPr>
          <a:lstStyle/>
          <a:p>
            <a:pPr algn="ctr"/>
            <a:r>
              <a:rPr lang="en-US" sz="2800" u="sng" dirty="0">
                <a:latin typeface="Arial" panose="020B0604020202020204" pitchFamily="34" charset="0"/>
                <a:cs typeface="Arial" panose="020B0604020202020204" pitchFamily="34" charset="0"/>
              </a:rPr>
              <a:t>Commands / Statements</a:t>
            </a:r>
          </a:p>
        </p:txBody>
      </p:sp>
      <p:sp>
        <p:nvSpPr>
          <p:cNvPr id="7" name="Text Box 24">
            <a:extLst>
              <a:ext uri="{FF2B5EF4-FFF2-40B4-BE49-F238E27FC236}">
                <a16:creationId xmlns:a16="http://schemas.microsoft.com/office/drawing/2014/main" id="{F32E5515-8417-EB8F-2FF6-CC3B120DF956}"/>
              </a:ext>
            </a:extLst>
          </p:cNvPr>
          <p:cNvSpPr txBox="1">
            <a:spLocks noChangeArrowheads="1"/>
          </p:cNvSpPr>
          <p:nvPr/>
        </p:nvSpPr>
        <p:spPr bwMode="auto">
          <a:xfrm>
            <a:off x="643467" y="3555700"/>
            <a:ext cx="10905065" cy="1969770"/>
          </a:xfrm>
          <a:prstGeom prst="rect">
            <a:avLst/>
          </a:prstGeom>
          <a:noFill/>
          <a:ln>
            <a:noFill/>
          </a:ln>
          <a:effectLst/>
        </p:spPr>
        <p:txBody>
          <a:bodyPr wrap="square">
            <a:spAutoFit/>
          </a:bodyPr>
          <a:lstStyle/>
          <a:p>
            <a:pPr>
              <a:spcAft>
                <a:spcPts val="1200"/>
              </a:spcAft>
            </a:pPr>
            <a:r>
              <a:rPr lang="en-US" altLang="en-US" sz="2800" dirty="0">
                <a:effectLst>
                  <a:outerShdw blurRad="38100" dist="38100" dir="2700000" algn="tl">
                    <a:srgbClr val="FFFFFF"/>
                  </a:outerShdw>
                </a:effectLst>
                <a:latin typeface="Arial" panose="020B0604020202020204" pitchFamily="34" charset="0"/>
                <a:cs typeface="Arial" panose="020B0604020202020204" pitchFamily="34" charset="0"/>
              </a:rPr>
              <a:t>(1 Corinthians 10:11), Now all these things happened to them as examples, and they were written for our admonition... </a:t>
            </a:r>
            <a:endParaRPr lang="en-US" altLang="en-US" sz="2800" dirty="0">
              <a:solidFill>
                <a:srgbClr val="D52D2D"/>
              </a:solidFill>
              <a:effectLst>
                <a:outerShdw blurRad="38100" dist="38100" dir="2700000" algn="tl">
                  <a:srgbClr val="000000"/>
                </a:outerShdw>
              </a:effectLst>
              <a:latin typeface="Arial" panose="020B0604020202020204" pitchFamily="34" charset="0"/>
              <a:cs typeface="Arial" panose="020B0604020202020204" pitchFamily="34" charset="0"/>
            </a:endParaRPr>
          </a:p>
          <a:p>
            <a:r>
              <a:rPr lang="en-US" altLang="en-US" sz="2800" dirty="0">
                <a:effectLst>
                  <a:outerShdw blurRad="38100" dist="38100" dir="2700000" algn="tl">
                    <a:srgbClr val="FFFFFF"/>
                  </a:outerShdw>
                </a:effectLst>
                <a:latin typeface="Arial" panose="020B0604020202020204" pitchFamily="34" charset="0"/>
                <a:cs typeface="Arial" panose="020B0604020202020204" pitchFamily="34" charset="0"/>
              </a:rPr>
              <a:t>(Romans 15:4), </a:t>
            </a:r>
            <a:r>
              <a:rPr lang="en-US" sz="2800" dirty="0">
                <a:latin typeface="Arial" panose="020B0604020202020204" pitchFamily="34" charset="0"/>
                <a:cs typeface="Arial" panose="020B0604020202020204" pitchFamily="34" charset="0"/>
              </a:rPr>
              <a:t>For whatever things were written before were written for our learning</a:t>
            </a:r>
            <a:r>
              <a:rPr lang="en-US" altLang="en-US" sz="2800" dirty="0">
                <a:effectLst>
                  <a:outerShdw blurRad="38100" dist="38100" dir="2700000" algn="tl">
                    <a:srgbClr val="FFFFFF"/>
                  </a:outerShdw>
                </a:effectLst>
                <a:latin typeface="Arial" panose="020B0604020202020204" pitchFamily="34" charset="0"/>
                <a:cs typeface="Arial" panose="020B0604020202020204" pitchFamily="34" charset="0"/>
              </a:rPr>
              <a:t>… </a:t>
            </a:r>
          </a:p>
        </p:txBody>
      </p:sp>
      <p:sp>
        <p:nvSpPr>
          <p:cNvPr id="8" name="TextBox 7">
            <a:extLst>
              <a:ext uri="{FF2B5EF4-FFF2-40B4-BE49-F238E27FC236}">
                <a16:creationId xmlns:a16="http://schemas.microsoft.com/office/drawing/2014/main" id="{C036B0CE-3EC9-6738-6B92-05E1983F7E85}"/>
              </a:ext>
            </a:extLst>
          </p:cNvPr>
          <p:cNvSpPr txBox="1"/>
          <p:nvPr/>
        </p:nvSpPr>
        <p:spPr>
          <a:xfrm>
            <a:off x="5007566" y="477366"/>
            <a:ext cx="2917232" cy="523220"/>
          </a:xfrm>
          <a:prstGeom prst="rect">
            <a:avLst/>
          </a:prstGeom>
          <a:solidFill>
            <a:schemeClr val="bg1"/>
          </a:solidFill>
        </p:spPr>
        <p:txBody>
          <a:bodyPr wrap="square" rtlCol="0">
            <a:spAutoFit/>
          </a:bodyPr>
          <a:lstStyle/>
          <a:p>
            <a:pPr algn="ctr"/>
            <a:r>
              <a:rPr lang="en-US" sz="2800" u="sng" dirty="0">
                <a:latin typeface="Arial" panose="020B0604020202020204" pitchFamily="34" charset="0"/>
                <a:cs typeface="Arial" panose="020B0604020202020204" pitchFamily="34" charset="0"/>
              </a:rPr>
              <a:t>Given Examples</a:t>
            </a:r>
          </a:p>
        </p:txBody>
      </p:sp>
      <p:sp>
        <p:nvSpPr>
          <p:cNvPr id="10" name="Text Box 24">
            <a:extLst>
              <a:ext uri="{FF2B5EF4-FFF2-40B4-BE49-F238E27FC236}">
                <a16:creationId xmlns:a16="http://schemas.microsoft.com/office/drawing/2014/main" id="{9B239D11-CE94-A197-EC97-2762FB7E7EDF}"/>
              </a:ext>
            </a:extLst>
          </p:cNvPr>
          <p:cNvSpPr txBox="1">
            <a:spLocks noChangeArrowheads="1"/>
          </p:cNvSpPr>
          <p:nvPr/>
        </p:nvSpPr>
        <p:spPr bwMode="auto">
          <a:xfrm>
            <a:off x="643466" y="3555699"/>
            <a:ext cx="10905065" cy="2831544"/>
          </a:xfrm>
          <a:prstGeom prst="rect">
            <a:avLst/>
          </a:prstGeom>
          <a:noFill/>
          <a:ln>
            <a:noFill/>
          </a:ln>
          <a:effectLst/>
        </p:spPr>
        <p:txBody>
          <a:bodyPr wrap="square">
            <a:spAutoFit/>
          </a:bodyPr>
          <a:lstStyle/>
          <a:p>
            <a:pPr>
              <a:spcAft>
                <a:spcPts val="1200"/>
              </a:spcAft>
            </a:pPr>
            <a:r>
              <a:rPr lang="en-US" altLang="en-US" sz="2800" dirty="0">
                <a:effectLst>
                  <a:outerShdw blurRad="38100" dist="38100" dir="2700000" algn="tl">
                    <a:srgbClr val="FFFFFF"/>
                  </a:outerShdw>
                </a:effectLst>
                <a:latin typeface="Arial" panose="020B0604020202020204" pitchFamily="34" charset="0"/>
                <a:cs typeface="Arial" panose="020B0604020202020204" pitchFamily="34" charset="0"/>
              </a:rPr>
              <a:t>(Matthew 19:3-6), a man shall…be joined to his wife, and the two shall become one flesh…what God has joined together, let not man separate.</a:t>
            </a:r>
            <a:endParaRPr lang="en-US" altLang="en-US" sz="2800" dirty="0">
              <a:solidFill>
                <a:srgbClr val="D52D2D"/>
              </a:solidFill>
              <a:effectLst>
                <a:outerShdw blurRad="38100" dist="38100" dir="2700000" algn="tl">
                  <a:srgbClr val="000000"/>
                </a:outerShdw>
              </a:effectLst>
              <a:latin typeface="Arial" panose="020B0604020202020204" pitchFamily="34" charset="0"/>
              <a:cs typeface="Arial" panose="020B0604020202020204" pitchFamily="34" charset="0"/>
            </a:endParaRPr>
          </a:p>
          <a:p>
            <a:r>
              <a:rPr lang="en-US" altLang="en-US" sz="2800" dirty="0">
                <a:effectLst>
                  <a:outerShdw blurRad="38100" dist="38100" dir="2700000" algn="tl">
                    <a:srgbClr val="FFFFFF"/>
                  </a:outerShdw>
                </a:effectLst>
                <a:latin typeface="Arial" panose="020B0604020202020204" pitchFamily="34" charset="0"/>
                <a:cs typeface="Arial" panose="020B0604020202020204" pitchFamily="34" charset="0"/>
              </a:rPr>
              <a:t>(Matthew 22:23-32), I am the God of Abraham, the God of Isaac, and the God of Jacob; God is not the God of the dead, but of the living.</a:t>
            </a:r>
          </a:p>
        </p:txBody>
      </p:sp>
      <p:sp>
        <p:nvSpPr>
          <p:cNvPr id="12" name="TextBox 11">
            <a:extLst>
              <a:ext uri="{FF2B5EF4-FFF2-40B4-BE49-F238E27FC236}">
                <a16:creationId xmlns:a16="http://schemas.microsoft.com/office/drawing/2014/main" id="{A968D8F8-EEE1-0ECC-4743-8E34CD6EAF68}"/>
              </a:ext>
            </a:extLst>
          </p:cNvPr>
          <p:cNvSpPr txBox="1"/>
          <p:nvPr/>
        </p:nvSpPr>
        <p:spPr>
          <a:xfrm>
            <a:off x="7924800" y="484845"/>
            <a:ext cx="3623731" cy="523220"/>
          </a:xfrm>
          <a:prstGeom prst="rect">
            <a:avLst/>
          </a:prstGeom>
          <a:solidFill>
            <a:schemeClr val="bg1"/>
          </a:solidFill>
        </p:spPr>
        <p:txBody>
          <a:bodyPr wrap="square" rtlCol="0">
            <a:spAutoFit/>
          </a:bodyPr>
          <a:lstStyle/>
          <a:p>
            <a:pPr algn="ctr"/>
            <a:r>
              <a:rPr lang="en-US" sz="2800" u="sng" dirty="0">
                <a:latin typeface="Arial" panose="020B0604020202020204" pitchFamily="34" charset="0"/>
                <a:cs typeface="Arial" panose="020B0604020202020204" pitchFamily="34" charset="0"/>
              </a:rPr>
              <a:t>Forced Conclusions</a:t>
            </a:r>
          </a:p>
        </p:txBody>
      </p:sp>
      <p:sp>
        <p:nvSpPr>
          <p:cNvPr id="14" name="Text Box 33" descr="Papyrus">
            <a:extLst>
              <a:ext uri="{FF2B5EF4-FFF2-40B4-BE49-F238E27FC236}">
                <a16:creationId xmlns:a16="http://schemas.microsoft.com/office/drawing/2014/main" id="{9F391FDA-4CA5-044E-6F82-542EC9EFD41E}"/>
              </a:ext>
            </a:extLst>
          </p:cNvPr>
          <p:cNvSpPr txBox="1">
            <a:spLocks noChangeArrowheads="1"/>
          </p:cNvSpPr>
          <p:nvPr/>
        </p:nvSpPr>
        <p:spPr bwMode="auto">
          <a:xfrm>
            <a:off x="643464" y="3624068"/>
            <a:ext cx="10905065" cy="2708434"/>
          </a:xfrm>
          <a:prstGeom prst="rect">
            <a:avLst/>
          </a:prstGeom>
          <a:solidFill>
            <a:srgbClr val="873623"/>
          </a:solidFill>
          <a:ln>
            <a:noFill/>
          </a:ln>
          <a:effectLst/>
        </p:spPr>
        <p:txBody>
          <a:bodyPr wrap="square">
            <a:spAutoFit/>
          </a:bodyPr>
          <a:lstStyle/>
          <a:p>
            <a:pPr algn="ctr">
              <a:spcAft>
                <a:spcPts val="1200"/>
              </a:spcAft>
            </a:pPr>
            <a:r>
              <a:rPr lang="en-US" altLang="en-US" sz="2800" b="1" dirty="0">
                <a:solidFill>
                  <a:schemeClr val="bg1"/>
                </a:solidFill>
                <a:latin typeface="Arial" panose="020B0604020202020204" pitchFamily="34" charset="0"/>
                <a:cs typeface="Arial" panose="020B0604020202020204" pitchFamily="34" charset="0"/>
              </a:rPr>
              <a:t>This indicated that…</a:t>
            </a:r>
          </a:p>
          <a:p>
            <a:pPr lvl="1">
              <a:spcAft>
                <a:spcPts val="1200"/>
              </a:spcAft>
            </a:pPr>
            <a:r>
              <a:rPr lang="en-US" altLang="en-US" sz="2800" b="1" dirty="0">
                <a:solidFill>
                  <a:schemeClr val="bg1"/>
                </a:solidFill>
                <a:latin typeface="Arial" panose="020B0604020202020204" pitchFamily="34" charset="0"/>
                <a:cs typeface="Arial" panose="020B0604020202020204" pitchFamily="34" charset="0"/>
              </a:rPr>
              <a:t>…the O.T. </a:t>
            </a:r>
            <a:r>
              <a:rPr lang="en-US" altLang="en-US" sz="2800" b="1" u="sng" dirty="0">
                <a:solidFill>
                  <a:schemeClr val="bg1"/>
                </a:solidFill>
                <a:latin typeface="Arial" panose="020B0604020202020204" pitchFamily="34" charset="0"/>
                <a:cs typeface="Arial" panose="020B0604020202020204" pitchFamily="34" charset="0"/>
              </a:rPr>
              <a:t>Stated</a:t>
            </a:r>
            <a:r>
              <a:rPr lang="en-US" altLang="en-US" sz="2800" b="1" dirty="0">
                <a:solidFill>
                  <a:schemeClr val="bg1"/>
                </a:solidFill>
                <a:latin typeface="Arial" panose="020B0604020202020204" pitchFamily="34" charset="0"/>
                <a:cs typeface="Arial" panose="020B0604020202020204" pitchFamily="34" charset="0"/>
              </a:rPr>
              <a:t> what was expected!</a:t>
            </a:r>
          </a:p>
          <a:p>
            <a:pPr lvl="1">
              <a:spcAft>
                <a:spcPts val="1200"/>
              </a:spcAft>
            </a:pPr>
            <a:r>
              <a:rPr lang="en-US" altLang="en-US" sz="2800" b="1" dirty="0">
                <a:solidFill>
                  <a:schemeClr val="bg1"/>
                </a:solidFill>
                <a:latin typeface="Arial" panose="020B0604020202020204" pitchFamily="34" charset="0"/>
                <a:cs typeface="Arial" panose="020B0604020202020204" pitchFamily="34" charset="0"/>
              </a:rPr>
              <a:t>…the O.T. </a:t>
            </a:r>
            <a:r>
              <a:rPr lang="en-US" altLang="en-US" sz="2800" b="1" u="sng" dirty="0">
                <a:solidFill>
                  <a:schemeClr val="bg1"/>
                </a:solidFill>
                <a:latin typeface="Arial" panose="020B0604020202020204" pitchFamily="34" charset="0"/>
                <a:cs typeface="Arial" panose="020B0604020202020204" pitchFamily="34" charset="0"/>
              </a:rPr>
              <a:t>Showed</a:t>
            </a:r>
            <a:r>
              <a:rPr lang="en-US" altLang="en-US" sz="2800" b="1" dirty="0">
                <a:solidFill>
                  <a:schemeClr val="bg1"/>
                </a:solidFill>
                <a:latin typeface="Arial" panose="020B0604020202020204" pitchFamily="34" charset="0"/>
                <a:cs typeface="Arial" panose="020B0604020202020204" pitchFamily="34" charset="0"/>
              </a:rPr>
              <a:t> what was expected!</a:t>
            </a:r>
          </a:p>
          <a:p>
            <a:pPr lvl="1">
              <a:spcAft>
                <a:spcPts val="1200"/>
              </a:spcAft>
            </a:pPr>
            <a:r>
              <a:rPr lang="en-US" altLang="en-US" sz="2800" b="1" dirty="0">
                <a:solidFill>
                  <a:schemeClr val="bg1"/>
                </a:solidFill>
                <a:latin typeface="Arial" panose="020B0604020202020204" pitchFamily="34" charset="0"/>
                <a:cs typeface="Arial" panose="020B0604020202020204" pitchFamily="34" charset="0"/>
              </a:rPr>
              <a:t>…the O.T. Gave enough information to </a:t>
            </a:r>
            <a:r>
              <a:rPr lang="en-US" altLang="en-US" sz="2800" b="1" u="sng" dirty="0">
                <a:solidFill>
                  <a:schemeClr val="bg1"/>
                </a:solidFill>
                <a:latin typeface="Arial" panose="020B0604020202020204" pitchFamily="34" charset="0"/>
                <a:cs typeface="Arial" panose="020B0604020202020204" pitchFamily="34" charset="0"/>
              </a:rPr>
              <a:t>Necessarily Infer</a:t>
            </a:r>
            <a:r>
              <a:rPr lang="en-US" altLang="en-US" sz="2800" b="1" dirty="0">
                <a:solidFill>
                  <a:schemeClr val="bg1"/>
                </a:solidFill>
                <a:latin typeface="Arial" panose="020B0604020202020204" pitchFamily="34" charset="0"/>
                <a:cs typeface="Arial" panose="020B0604020202020204" pitchFamily="34" charset="0"/>
              </a:rPr>
              <a:t> what was expected!</a:t>
            </a:r>
          </a:p>
        </p:txBody>
      </p:sp>
    </p:spTree>
    <p:extLst>
      <p:ext uri="{BB962C8B-B14F-4D97-AF65-F5344CB8AC3E}">
        <p14:creationId xmlns:p14="http://schemas.microsoft.com/office/powerpoint/2010/main" val="3175781816"/>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2000" fill="hold"/>
                                        <p:tgtEl>
                                          <p:spTgt spid="5">
                                            <p:txEl>
                                              <p:pRg st="0" end="0"/>
                                            </p:txEl>
                                          </p:spTgt>
                                        </p:tgtEl>
                                        <p:attrNameLst>
                                          <p:attrName>ppt_w</p:attrName>
                                        </p:attrNameLst>
                                      </p:cBhvr>
                                      <p:tavLst>
                                        <p:tav tm="0">
                                          <p:val>
                                            <p:strVal val="#ppt_w*0.70"/>
                                          </p:val>
                                        </p:tav>
                                        <p:tav tm="100000">
                                          <p:val>
                                            <p:strVal val="#ppt_w"/>
                                          </p:val>
                                        </p:tav>
                                      </p:tavLst>
                                    </p:anim>
                                    <p:anim calcmode="lin" valueType="num">
                                      <p:cBhvr>
                                        <p:cTn id="8" dur="2000" fill="hold"/>
                                        <p:tgtEl>
                                          <p:spTgt spid="5">
                                            <p:txEl>
                                              <p:pRg st="0" end="0"/>
                                            </p:txEl>
                                          </p:spTgt>
                                        </p:tgtEl>
                                        <p:attrNameLst>
                                          <p:attrName>ppt_h</p:attrName>
                                        </p:attrNameLst>
                                      </p:cBhvr>
                                      <p:tavLst>
                                        <p:tav tm="0">
                                          <p:val>
                                            <p:strVal val="#ppt_h"/>
                                          </p:val>
                                        </p:tav>
                                        <p:tav tm="100000">
                                          <p:val>
                                            <p:strVal val="#ppt_h"/>
                                          </p:val>
                                        </p:tav>
                                      </p:tavLst>
                                    </p:anim>
                                    <p:animEffect transition="in" filter="fade">
                                      <p:cBhvr>
                                        <p:cTn id="9" dur="2000"/>
                                        <p:tgtEl>
                                          <p:spTgt spid="5">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 calcmode="lin" valueType="num">
                                      <p:cBhvr>
                                        <p:cTn id="14" dur="2000" fill="hold"/>
                                        <p:tgtEl>
                                          <p:spTgt spid="5">
                                            <p:txEl>
                                              <p:pRg st="1" end="1"/>
                                            </p:txEl>
                                          </p:spTgt>
                                        </p:tgtEl>
                                        <p:attrNameLst>
                                          <p:attrName>ppt_w</p:attrName>
                                        </p:attrNameLst>
                                      </p:cBhvr>
                                      <p:tavLst>
                                        <p:tav tm="0">
                                          <p:val>
                                            <p:strVal val="#ppt_w*0.70"/>
                                          </p:val>
                                        </p:tav>
                                        <p:tav tm="100000">
                                          <p:val>
                                            <p:strVal val="#ppt_w"/>
                                          </p:val>
                                        </p:tav>
                                      </p:tavLst>
                                    </p:anim>
                                    <p:anim calcmode="lin" valueType="num">
                                      <p:cBhvr>
                                        <p:cTn id="15" dur="2000" fill="hold"/>
                                        <p:tgtEl>
                                          <p:spTgt spid="5">
                                            <p:txEl>
                                              <p:pRg st="1" end="1"/>
                                            </p:txEl>
                                          </p:spTgt>
                                        </p:tgtEl>
                                        <p:attrNameLst>
                                          <p:attrName>ppt_h</p:attrName>
                                        </p:attrNameLst>
                                      </p:cBhvr>
                                      <p:tavLst>
                                        <p:tav tm="0">
                                          <p:val>
                                            <p:strVal val="#ppt_h"/>
                                          </p:val>
                                        </p:tav>
                                        <p:tav tm="100000">
                                          <p:val>
                                            <p:strVal val="#ppt_h"/>
                                          </p:val>
                                        </p:tav>
                                      </p:tavLst>
                                    </p:anim>
                                    <p:animEffect transition="in" filter="fade">
                                      <p:cBhvr>
                                        <p:cTn id="16" dur="2000"/>
                                        <p:tgtEl>
                                          <p:spTgt spid="5">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2000"/>
                                        <p:tgtEl>
                                          <p:spTgt spid="6"/>
                                        </p:tgtEl>
                                      </p:cBhvr>
                                    </p:animEffect>
                                    <p:anim calcmode="lin" valueType="num">
                                      <p:cBhvr>
                                        <p:cTn id="22" dur="2000" fill="hold"/>
                                        <p:tgtEl>
                                          <p:spTgt spid="6"/>
                                        </p:tgtEl>
                                        <p:attrNameLst>
                                          <p:attrName>ppt_x</p:attrName>
                                        </p:attrNameLst>
                                      </p:cBhvr>
                                      <p:tavLst>
                                        <p:tav tm="0">
                                          <p:val>
                                            <p:strVal val="#ppt_x"/>
                                          </p:val>
                                        </p:tav>
                                        <p:tav tm="100000">
                                          <p:val>
                                            <p:strVal val="#ppt_x"/>
                                          </p:val>
                                        </p:tav>
                                      </p:tavLst>
                                    </p:anim>
                                    <p:anim calcmode="lin" valueType="num">
                                      <p:cBhvr>
                                        <p:cTn id="23" dur="2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6" presetClass="exit" presetSubtype="21" fill="hold" grpId="1" nodeType="clickEffect">
                                  <p:stCondLst>
                                    <p:cond delay="0"/>
                                  </p:stCondLst>
                                  <p:childTnLst>
                                    <p:animEffect transition="out" filter="barn(inVertical)">
                                      <p:cBhvr>
                                        <p:cTn id="27" dur="1000"/>
                                        <p:tgtEl>
                                          <p:spTgt spid="5">
                                            <p:txEl>
                                              <p:pRg st="0" end="0"/>
                                            </p:txEl>
                                          </p:spTgt>
                                        </p:tgtEl>
                                      </p:cBhvr>
                                    </p:animEffect>
                                    <p:set>
                                      <p:cBhvr>
                                        <p:cTn id="28" dur="1" fill="hold">
                                          <p:stCondLst>
                                            <p:cond delay="999"/>
                                          </p:stCondLst>
                                        </p:cTn>
                                        <p:tgtEl>
                                          <p:spTgt spid="5">
                                            <p:txEl>
                                              <p:pRg st="0" end="0"/>
                                            </p:txEl>
                                          </p:spTgt>
                                        </p:tgtEl>
                                        <p:attrNameLst>
                                          <p:attrName>style.visibility</p:attrName>
                                        </p:attrNameLst>
                                      </p:cBhvr>
                                      <p:to>
                                        <p:strVal val="hidden"/>
                                      </p:to>
                                    </p:set>
                                  </p:childTnLst>
                                </p:cTn>
                              </p:par>
                              <p:par>
                                <p:cTn id="29" presetID="16" presetClass="exit" presetSubtype="21" fill="hold" grpId="1" nodeType="withEffect">
                                  <p:stCondLst>
                                    <p:cond delay="0"/>
                                  </p:stCondLst>
                                  <p:childTnLst>
                                    <p:animEffect transition="out" filter="barn(inVertical)">
                                      <p:cBhvr>
                                        <p:cTn id="30" dur="1000"/>
                                        <p:tgtEl>
                                          <p:spTgt spid="5">
                                            <p:txEl>
                                              <p:pRg st="1" end="1"/>
                                            </p:txEl>
                                          </p:spTgt>
                                        </p:tgtEl>
                                      </p:cBhvr>
                                    </p:animEffect>
                                    <p:set>
                                      <p:cBhvr>
                                        <p:cTn id="31" dur="1" fill="hold">
                                          <p:stCondLst>
                                            <p:cond delay="999"/>
                                          </p:stCondLst>
                                        </p:cTn>
                                        <p:tgtEl>
                                          <p:spTgt spid="5">
                                            <p:txEl>
                                              <p:pRg st="1" end="1"/>
                                            </p:txEl>
                                          </p:spTgt>
                                        </p:tgtEl>
                                        <p:attrNameLst>
                                          <p:attrName>style.visibility</p:attrName>
                                        </p:attrNameLst>
                                      </p:cBhvr>
                                      <p:to>
                                        <p:strVal val="hidden"/>
                                      </p:to>
                                    </p:set>
                                  </p:childTnLst>
                                </p:cTn>
                              </p:par>
                              <p:par>
                                <p:cTn id="32" presetID="55" presetClass="entr" presetSubtype="0" fill="hold" grpId="0" nodeType="withEffect">
                                  <p:stCondLst>
                                    <p:cond delay="0"/>
                                  </p:stCondLst>
                                  <p:childTnLst>
                                    <p:set>
                                      <p:cBhvr>
                                        <p:cTn id="33" dur="1" fill="hold">
                                          <p:stCondLst>
                                            <p:cond delay="0"/>
                                          </p:stCondLst>
                                        </p:cTn>
                                        <p:tgtEl>
                                          <p:spTgt spid="7">
                                            <p:txEl>
                                              <p:pRg st="0" end="0"/>
                                            </p:txEl>
                                          </p:spTgt>
                                        </p:tgtEl>
                                        <p:attrNameLst>
                                          <p:attrName>style.visibility</p:attrName>
                                        </p:attrNameLst>
                                      </p:cBhvr>
                                      <p:to>
                                        <p:strVal val="visible"/>
                                      </p:to>
                                    </p:set>
                                    <p:anim calcmode="lin" valueType="num">
                                      <p:cBhvr>
                                        <p:cTn id="34" dur="2000" fill="hold"/>
                                        <p:tgtEl>
                                          <p:spTgt spid="7">
                                            <p:txEl>
                                              <p:pRg st="0" end="0"/>
                                            </p:txEl>
                                          </p:spTgt>
                                        </p:tgtEl>
                                        <p:attrNameLst>
                                          <p:attrName>ppt_w</p:attrName>
                                        </p:attrNameLst>
                                      </p:cBhvr>
                                      <p:tavLst>
                                        <p:tav tm="0">
                                          <p:val>
                                            <p:strVal val="#ppt_w*0.70"/>
                                          </p:val>
                                        </p:tav>
                                        <p:tav tm="100000">
                                          <p:val>
                                            <p:strVal val="#ppt_w"/>
                                          </p:val>
                                        </p:tav>
                                      </p:tavLst>
                                    </p:anim>
                                    <p:anim calcmode="lin" valueType="num">
                                      <p:cBhvr>
                                        <p:cTn id="35" dur="2000" fill="hold"/>
                                        <p:tgtEl>
                                          <p:spTgt spid="7">
                                            <p:txEl>
                                              <p:pRg st="0" end="0"/>
                                            </p:txEl>
                                          </p:spTgt>
                                        </p:tgtEl>
                                        <p:attrNameLst>
                                          <p:attrName>ppt_h</p:attrName>
                                        </p:attrNameLst>
                                      </p:cBhvr>
                                      <p:tavLst>
                                        <p:tav tm="0">
                                          <p:val>
                                            <p:strVal val="#ppt_h"/>
                                          </p:val>
                                        </p:tav>
                                        <p:tav tm="100000">
                                          <p:val>
                                            <p:strVal val="#ppt_h"/>
                                          </p:val>
                                        </p:tav>
                                      </p:tavLst>
                                    </p:anim>
                                    <p:animEffect transition="in" filter="fade">
                                      <p:cBhvr>
                                        <p:cTn id="36" dur="2000"/>
                                        <p:tgtEl>
                                          <p:spTgt spid="7">
                                            <p:txEl>
                                              <p:pRg st="0" end="0"/>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55" presetClass="entr" presetSubtype="0" fill="hold" grpId="0" nodeType="clickEffect">
                                  <p:stCondLst>
                                    <p:cond delay="0"/>
                                  </p:stCondLst>
                                  <p:childTnLst>
                                    <p:set>
                                      <p:cBhvr>
                                        <p:cTn id="40" dur="1" fill="hold">
                                          <p:stCondLst>
                                            <p:cond delay="0"/>
                                          </p:stCondLst>
                                        </p:cTn>
                                        <p:tgtEl>
                                          <p:spTgt spid="7">
                                            <p:txEl>
                                              <p:pRg st="1" end="1"/>
                                            </p:txEl>
                                          </p:spTgt>
                                        </p:tgtEl>
                                        <p:attrNameLst>
                                          <p:attrName>style.visibility</p:attrName>
                                        </p:attrNameLst>
                                      </p:cBhvr>
                                      <p:to>
                                        <p:strVal val="visible"/>
                                      </p:to>
                                    </p:set>
                                    <p:anim calcmode="lin" valueType="num">
                                      <p:cBhvr>
                                        <p:cTn id="41" dur="2000" fill="hold"/>
                                        <p:tgtEl>
                                          <p:spTgt spid="7">
                                            <p:txEl>
                                              <p:pRg st="1" end="1"/>
                                            </p:txEl>
                                          </p:spTgt>
                                        </p:tgtEl>
                                        <p:attrNameLst>
                                          <p:attrName>ppt_w</p:attrName>
                                        </p:attrNameLst>
                                      </p:cBhvr>
                                      <p:tavLst>
                                        <p:tav tm="0">
                                          <p:val>
                                            <p:strVal val="#ppt_w*0.70"/>
                                          </p:val>
                                        </p:tav>
                                        <p:tav tm="100000">
                                          <p:val>
                                            <p:strVal val="#ppt_w"/>
                                          </p:val>
                                        </p:tav>
                                      </p:tavLst>
                                    </p:anim>
                                    <p:anim calcmode="lin" valueType="num">
                                      <p:cBhvr>
                                        <p:cTn id="42" dur="2000" fill="hold"/>
                                        <p:tgtEl>
                                          <p:spTgt spid="7">
                                            <p:txEl>
                                              <p:pRg st="1" end="1"/>
                                            </p:txEl>
                                          </p:spTgt>
                                        </p:tgtEl>
                                        <p:attrNameLst>
                                          <p:attrName>ppt_h</p:attrName>
                                        </p:attrNameLst>
                                      </p:cBhvr>
                                      <p:tavLst>
                                        <p:tav tm="0">
                                          <p:val>
                                            <p:strVal val="#ppt_h"/>
                                          </p:val>
                                        </p:tav>
                                        <p:tav tm="100000">
                                          <p:val>
                                            <p:strVal val="#ppt_h"/>
                                          </p:val>
                                        </p:tav>
                                      </p:tavLst>
                                    </p:anim>
                                    <p:animEffect transition="in" filter="fade">
                                      <p:cBhvr>
                                        <p:cTn id="43" dur="2000"/>
                                        <p:tgtEl>
                                          <p:spTgt spid="7">
                                            <p:txEl>
                                              <p:pRg st="1" end="1"/>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8"/>
                                        </p:tgtEl>
                                        <p:attrNameLst>
                                          <p:attrName>style.visibility</p:attrName>
                                        </p:attrNameLst>
                                      </p:cBhvr>
                                      <p:to>
                                        <p:strVal val="visible"/>
                                      </p:to>
                                    </p:set>
                                    <p:animEffect transition="in" filter="fade">
                                      <p:cBhvr>
                                        <p:cTn id="48" dur="2000"/>
                                        <p:tgtEl>
                                          <p:spTgt spid="8"/>
                                        </p:tgtEl>
                                      </p:cBhvr>
                                    </p:animEffect>
                                    <p:anim calcmode="lin" valueType="num">
                                      <p:cBhvr>
                                        <p:cTn id="49" dur="2000" fill="hold"/>
                                        <p:tgtEl>
                                          <p:spTgt spid="8"/>
                                        </p:tgtEl>
                                        <p:attrNameLst>
                                          <p:attrName>ppt_x</p:attrName>
                                        </p:attrNameLst>
                                      </p:cBhvr>
                                      <p:tavLst>
                                        <p:tav tm="0">
                                          <p:val>
                                            <p:strVal val="#ppt_x"/>
                                          </p:val>
                                        </p:tav>
                                        <p:tav tm="100000">
                                          <p:val>
                                            <p:strVal val="#ppt_x"/>
                                          </p:val>
                                        </p:tav>
                                      </p:tavLst>
                                    </p:anim>
                                    <p:anim calcmode="lin" valueType="num">
                                      <p:cBhvr>
                                        <p:cTn id="50" dur="2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16" presetClass="exit" presetSubtype="21" fill="hold" grpId="1" nodeType="clickEffect">
                                  <p:stCondLst>
                                    <p:cond delay="0"/>
                                  </p:stCondLst>
                                  <p:childTnLst>
                                    <p:animEffect transition="out" filter="barn(inVertical)">
                                      <p:cBhvr>
                                        <p:cTn id="54" dur="1000"/>
                                        <p:tgtEl>
                                          <p:spTgt spid="7">
                                            <p:txEl>
                                              <p:pRg st="0" end="0"/>
                                            </p:txEl>
                                          </p:spTgt>
                                        </p:tgtEl>
                                      </p:cBhvr>
                                    </p:animEffect>
                                    <p:set>
                                      <p:cBhvr>
                                        <p:cTn id="55" dur="1" fill="hold">
                                          <p:stCondLst>
                                            <p:cond delay="999"/>
                                          </p:stCondLst>
                                        </p:cTn>
                                        <p:tgtEl>
                                          <p:spTgt spid="7">
                                            <p:txEl>
                                              <p:pRg st="0" end="0"/>
                                            </p:txEl>
                                          </p:spTgt>
                                        </p:tgtEl>
                                        <p:attrNameLst>
                                          <p:attrName>style.visibility</p:attrName>
                                        </p:attrNameLst>
                                      </p:cBhvr>
                                      <p:to>
                                        <p:strVal val="hidden"/>
                                      </p:to>
                                    </p:set>
                                  </p:childTnLst>
                                </p:cTn>
                              </p:par>
                              <p:par>
                                <p:cTn id="56" presetID="16" presetClass="exit" presetSubtype="21" fill="hold" grpId="1" nodeType="withEffect">
                                  <p:stCondLst>
                                    <p:cond delay="0"/>
                                  </p:stCondLst>
                                  <p:childTnLst>
                                    <p:animEffect transition="out" filter="barn(inVertical)">
                                      <p:cBhvr>
                                        <p:cTn id="57" dur="1000"/>
                                        <p:tgtEl>
                                          <p:spTgt spid="7">
                                            <p:txEl>
                                              <p:pRg st="1" end="1"/>
                                            </p:txEl>
                                          </p:spTgt>
                                        </p:tgtEl>
                                      </p:cBhvr>
                                    </p:animEffect>
                                    <p:set>
                                      <p:cBhvr>
                                        <p:cTn id="58" dur="1" fill="hold">
                                          <p:stCondLst>
                                            <p:cond delay="999"/>
                                          </p:stCondLst>
                                        </p:cTn>
                                        <p:tgtEl>
                                          <p:spTgt spid="7">
                                            <p:txEl>
                                              <p:pRg st="1" end="1"/>
                                            </p:txEl>
                                          </p:spTgt>
                                        </p:tgtEl>
                                        <p:attrNameLst>
                                          <p:attrName>style.visibility</p:attrName>
                                        </p:attrNameLst>
                                      </p:cBhvr>
                                      <p:to>
                                        <p:strVal val="hidden"/>
                                      </p:to>
                                    </p:set>
                                  </p:childTnLst>
                                </p:cTn>
                              </p:par>
                              <p:par>
                                <p:cTn id="59" presetID="55" presetClass="entr" presetSubtype="0" fill="hold" grpId="0" nodeType="withEffect">
                                  <p:stCondLst>
                                    <p:cond delay="0"/>
                                  </p:stCondLst>
                                  <p:childTnLst>
                                    <p:set>
                                      <p:cBhvr>
                                        <p:cTn id="60" dur="1" fill="hold">
                                          <p:stCondLst>
                                            <p:cond delay="0"/>
                                          </p:stCondLst>
                                        </p:cTn>
                                        <p:tgtEl>
                                          <p:spTgt spid="10">
                                            <p:txEl>
                                              <p:pRg st="0" end="0"/>
                                            </p:txEl>
                                          </p:spTgt>
                                        </p:tgtEl>
                                        <p:attrNameLst>
                                          <p:attrName>style.visibility</p:attrName>
                                        </p:attrNameLst>
                                      </p:cBhvr>
                                      <p:to>
                                        <p:strVal val="visible"/>
                                      </p:to>
                                    </p:set>
                                    <p:anim calcmode="lin" valueType="num">
                                      <p:cBhvr>
                                        <p:cTn id="61" dur="2000" fill="hold"/>
                                        <p:tgtEl>
                                          <p:spTgt spid="10">
                                            <p:txEl>
                                              <p:pRg st="0" end="0"/>
                                            </p:txEl>
                                          </p:spTgt>
                                        </p:tgtEl>
                                        <p:attrNameLst>
                                          <p:attrName>ppt_w</p:attrName>
                                        </p:attrNameLst>
                                      </p:cBhvr>
                                      <p:tavLst>
                                        <p:tav tm="0">
                                          <p:val>
                                            <p:strVal val="#ppt_w*0.70"/>
                                          </p:val>
                                        </p:tav>
                                        <p:tav tm="100000">
                                          <p:val>
                                            <p:strVal val="#ppt_w"/>
                                          </p:val>
                                        </p:tav>
                                      </p:tavLst>
                                    </p:anim>
                                    <p:anim calcmode="lin" valueType="num">
                                      <p:cBhvr>
                                        <p:cTn id="62" dur="2000" fill="hold"/>
                                        <p:tgtEl>
                                          <p:spTgt spid="10">
                                            <p:txEl>
                                              <p:pRg st="0" end="0"/>
                                            </p:txEl>
                                          </p:spTgt>
                                        </p:tgtEl>
                                        <p:attrNameLst>
                                          <p:attrName>ppt_h</p:attrName>
                                        </p:attrNameLst>
                                      </p:cBhvr>
                                      <p:tavLst>
                                        <p:tav tm="0">
                                          <p:val>
                                            <p:strVal val="#ppt_h"/>
                                          </p:val>
                                        </p:tav>
                                        <p:tav tm="100000">
                                          <p:val>
                                            <p:strVal val="#ppt_h"/>
                                          </p:val>
                                        </p:tav>
                                      </p:tavLst>
                                    </p:anim>
                                    <p:animEffect transition="in" filter="fade">
                                      <p:cBhvr>
                                        <p:cTn id="63" dur="2000"/>
                                        <p:tgtEl>
                                          <p:spTgt spid="10">
                                            <p:txEl>
                                              <p:pRg st="0" end="0"/>
                                            </p:txEl>
                                          </p:spTgt>
                                        </p:tgtEl>
                                      </p:cBhvr>
                                    </p:animEffect>
                                  </p:childTnLst>
                                </p:cTn>
                              </p:par>
                            </p:childTnLst>
                          </p:cTn>
                        </p:par>
                      </p:childTnLst>
                    </p:cTn>
                  </p:par>
                  <p:par>
                    <p:cTn id="64" fill="hold">
                      <p:stCondLst>
                        <p:cond delay="indefinite"/>
                      </p:stCondLst>
                      <p:childTnLst>
                        <p:par>
                          <p:cTn id="65" fill="hold">
                            <p:stCondLst>
                              <p:cond delay="0"/>
                            </p:stCondLst>
                            <p:childTnLst>
                              <p:par>
                                <p:cTn id="66" presetID="55" presetClass="entr" presetSubtype="0" fill="hold" grpId="0" nodeType="clickEffect">
                                  <p:stCondLst>
                                    <p:cond delay="0"/>
                                  </p:stCondLst>
                                  <p:childTnLst>
                                    <p:set>
                                      <p:cBhvr>
                                        <p:cTn id="67" dur="1" fill="hold">
                                          <p:stCondLst>
                                            <p:cond delay="0"/>
                                          </p:stCondLst>
                                        </p:cTn>
                                        <p:tgtEl>
                                          <p:spTgt spid="10">
                                            <p:txEl>
                                              <p:pRg st="1" end="1"/>
                                            </p:txEl>
                                          </p:spTgt>
                                        </p:tgtEl>
                                        <p:attrNameLst>
                                          <p:attrName>style.visibility</p:attrName>
                                        </p:attrNameLst>
                                      </p:cBhvr>
                                      <p:to>
                                        <p:strVal val="visible"/>
                                      </p:to>
                                    </p:set>
                                    <p:anim calcmode="lin" valueType="num">
                                      <p:cBhvr>
                                        <p:cTn id="68" dur="2000" fill="hold"/>
                                        <p:tgtEl>
                                          <p:spTgt spid="10">
                                            <p:txEl>
                                              <p:pRg st="1" end="1"/>
                                            </p:txEl>
                                          </p:spTgt>
                                        </p:tgtEl>
                                        <p:attrNameLst>
                                          <p:attrName>ppt_w</p:attrName>
                                        </p:attrNameLst>
                                      </p:cBhvr>
                                      <p:tavLst>
                                        <p:tav tm="0">
                                          <p:val>
                                            <p:strVal val="#ppt_w*0.70"/>
                                          </p:val>
                                        </p:tav>
                                        <p:tav tm="100000">
                                          <p:val>
                                            <p:strVal val="#ppt_w"/>
                                          </p:val>
                                        </p:tav>
                                      </p:tavLst>
                                    </p:anim>
                                    <p:anim calcmode="lin" valueType="num">
                                      <p:cBhvr>
                                        <p:cTn id="69" dur="2000" fill="hold"/>
                                        <p:tgtEl>
                                          <p:spTgt spid="10">
                                            <p:txEl>
                                              <p:pRg st="1" end="1"/>
                                            </p:txEl>
                                          </p:spTgt>
                                        </p:tgtEl>
                                        <p:attrNameLst>
                                          <p:attrName>ppt_h</p:attrName>
                                        </p:attrNameLst>
                                      </p:cBhvr>
                                      <p:tavLst>
                                        <p:tav tm="0">
                                          <p:val>
                                            <p:strVal val="#ppt_h"/>
                                          </p:val>
                                        </p:tav>
                                        <p:tav tm="100000">
                                          <p:val>
                                            <p:strVal val="#ppt_h"/>
                                          </p:val>
                                        </p:tav>
                                      </p:tavLst>
                                    </p:anim>
                                    <p:animEffect transition="in" filter="fade">
                                      <p:cBhvr>
                                        <p:cTn id="70" dur="2000"/>
                                        <p:tgtEl>
                                          <p:spTgt spid="10">
                                            <p:txEl>
                                              <p:pRg st="1" end="1"/>
                                            </p:txEl>
                                          </p:spTgt>
                                        </p:tgtEl>
                                      </p:cBhvr>
                                    </p:animEffect>
                                  </p:childTnLst>
                                </p:cTn>
                              </p:par>
                            </p:childTnLst>
                          </p:cTn>
                        </p:par>
                      </p:childTnLst>
                    </p:cTn>
                  </p:par>
                  <p:par>
                    <p:cTn id="71" fill="hold">
                      <p:stCondLst>
                        <p:cond delay="indefinite"/>
                      </p:stCondLst>
                      <p:childTnLst>
                        <p:par>
                          <p:cTn id="72" fill="hold">
                            <p:stCondLst>
                              <p:cond delay="0"/>
                            </p:stCondLst>
                            <p:childTnLst>
                              <p:par>
                                <p:cTn id="73" presetID="42" presetClass="entr" presetSubtype="0" fill="hold" grpId="0" nodeType="clickEffect">
                                  <p:stCondLst>
                                    <p:cond delay="0"/>
                                  </p:stCondLst>
                                  <p:childTnLst>
                                    <p:set>
                                      <p:cBhvr>
                                        <p:cTn id="74" dur="1" fill="hold">
                                          <p:stCondLst>
                                            <p:cond delay="0"/>
                                          </p:stCondLst>
                                        </p:cTn>
                                        <p:tgtEl>
                                          <p:spTgt spid="12"/>
                                        </p:tgtEl>
                                        <p:attrNameLst>
                                          <p:attrName>style.visibility</p:attrName>
                                        </p:attrNameLst>
                                      </p:cBhvr>
                                      <p:to>
                                        <p:strVal val="visible"/>
                                      </p:to>
                                    </p:set>
                                    <p:animEffect transition="in" filter="fade">
                                      <p:cBhvr>
                                        <p:cTn id="75" dur="2000"/>
                                        <p:tgtEl>
                                          <p:spTgt spid="12"/>
                                        </p:tgtEl>
                                      </p:cBhvr>
                                    </p:animEffect>
                                    <p:anim calcmode="lin" valueType="num">
                                      <p:cBhvr>
                                        <p:cTn id="76" dur="2000" fill="hold"/>
                                        <p:tgtEl>
                                          <p:spTgt spid="12"/>
                                        </p:tgtEl>
                                        <p:attrNameLst>
                                          <p:attrName>ppt_x</p:attrName>
                                        </p:attrNameLst>
                                      </p:cBhvr>
                                      <p:tavLst>
                                        <p:tav tm="0">
                                          <p:val>
                                            <p:strVal val="#ppt_x"/>
                                          </p:val>
                                        </p:tav>
                                        <p:tav tm="100000">
                                          <p:val>
                                            <p:strVal val="#ppt_x"/>
                                          </p:val>
                                        </p:tav>
                                      </p:tavLst>
                                    </p:anim>
                                    <p:anim calcmode="lin" valueType="num">
                                      <p:cBhvr>
                                        <p:cTn id="77" dur="2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20" presetClass="entr" presetSubtype="0" fill="hold" grpId="0" nodeType="clickEffect">
                                  <p:stCondLst>
                                    <p:cond delay="0"/>
                                  </p:stCondLst>
                                  <p:childTnLst>
                                    <p:set>
                                      <p:cBhvr>
                                        <p:cTn id="81" dur="1" fill="hold">
                                          <p:stCondLst>
                                            <p:cond delay="0"/>
                                          </p:stCondLst>
                                        </p:cTn>
                                        <p:tgtEl>
                                          <p:spTgt spid="14"/>
                                        </p:tgtEl>
                                        <p:attrNameLst>
                                          <p:attrName>style.visibility</p:attrName>
                                        </p:attrNameLst>
                                      </p:cBhvr>
                                      <p:to>
                                        <p:strVal val="visible"/>
                                      </p:to>
                                    </p:set>
                                    <p:animEffect transition="in" filter="wedge">
                                      <p:cBhvr>
                                        <p:cTn id="82"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bldLvl="5"/>
      <p:bldP spid="5" grpId="1" build="allAtOnce"/>
      <p:bldP spid="6" grpId="0" animBg="1"/>
      <p:bldP spid="7" grpId="0" uiExpand="1" build="p" bldLvl="5"/>
      <p:bldP spid="7" grpId="1" build="allAtOnce"/>
      <p:bldP spid="8" grpId="0" animBg="1"/>
      <p:bldP spid="10" grpId="0" uiExpand="1" build="p" bldLvl="5"/>
      <p:bldP spid="12" grpId="0" animBg="1"/>
      <p:bldP spid="1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2F31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4" descr="A painting of a person in a robe&#10;&#10;Description automatically generated">
            <a:extLst>
              <a:ext uri="{FF2B5EF4-FFF2-40B4-BE49-F238E27FC236}">
                <a16:creationId xmlns:a16="http://schemas.microsoft.com/office/drawing/2014/main" id="{C9D49800-DF1A-374B-2FC5-10912ABCD925}"/>
              </a:ext>
            </a:extLst>
          </p:cNvPr>
          <p:cNvPicPr>
            <a:picLocks noChangeAspect="1"/>
          </p:cNvPicPr>
          <p:nvPr/>
        </p:nvPicPr>
        <p:blipFill rotWithShape="1">
          <a:blip r:embed="rId2"/>
          <a:srcRect t="7920" b="36413"/>
          <a:stretch/>
        </p:blipFill>
        <p:spPr>
          <a:xfrm>
            <a:off x="643467" y="622299"/>
            <a:ext cx="10905066" cy="3035301"/>
          </a:xfrm>
          <a:prstGeom prst="rect">
            <a:avLst/>
          </a:prstGeom>
        </p:spPr>
      </p:pic>
      <p:pic>
        <p:nvPicPr>
          <p:cNvPr id="5" name="Picture 4" descr="A black background with white letters&#10;&#10;Description automatically generated">
            <a:extLst>
              <a:ext uri="{FF2B5EF4-FFF2-40B4-BE49-F238E27FC236}">
                <a16:creationId xmlns:a16="http://schemas.microsoft.com/office/drawing/2014/main" id="{1F42122B-8C15-8673-E524-76D93B4AD7CF}"/>
              </a:ext>
            </a:extLst>
          </p:cNvPr>
          <p:cNvPicPr>
            <a:picLocks noChangeAspect="1"/>
          </p:cNvPicPr>
          <p:nvPr/>
        </p:nvPicPr>
        <p:blipFill rotWithShape="1">
          <a:blip r:embed="rId3"/>
          <a:srcRect b="24319"/>
          <a:stretch/>
        </p:blipFill>
        <p:spPr>
          <a:xfrm>
            <a:off x="1913110" y="2709031"/>
            <a:ext cx="8365779" cy="948570"/>
          </a:xfrm>
          <a:prstGeom prst="rect">
            <a:avLst/>
          </a:prstGeom>
        </p:spPr>
      </p:pic>
      <p:sp>
        <p:nvSpPr>
          <p:cNvPr id="6" name="TextBox 5">
            <a:extLst>
              <a:ext uri="{FF2B5EF4-FFF2-40B4-BE49-F238E27FC236}">
                <a16:creationId xmlns:a16="http://schemas.microsoft.com/office/drawing/2014/main" id="{A0329CD7-9D0F-2155-C4FF-1922F3B9C045}"/>
              </a:ext>
            </a:extLst>
          </p:cNvPr>
          <p:cNvSpPr txBox="1"/>
          <p:nvPr/>
        </p:nvSpPr>
        <p:spPr>
          <a:xfrm>
            <a:off x="643466" y="3672840"/>
            <a:ext cx="10905065" cy="2831544"/>
          </a:xfrm>
          <a:prstGeom prst="rect">
            <a:avLst/>
          </a:prstGeom>
          <a:noFill/>
        </p:spPr>
        <p:txBody>
          <a:bodyPr wrap="square" rtlCol="0">
            <a:spAutoFit/>
          </a:bodyPr>
          <a:lstStyle/>
          <a:p>
            <a:pPr>
              <a:spcAft>
                <a:spcPts val="1200"/>
              </a:spcAft>
            </a:pPr>
            <a:r>
              <a:rPr lang="en-US" sz="2700" dirty="0">
                <a:latin typeface="Arial" panose="020B0604020202020204" pitchFamily="34" charset="0"/>
                <a:cs typeface="Arial" panose="020B0604020202020204" pitchFamily="34" charset="0"/>
              </a:rPr>
              <a:t>(Acts 15:7-11), Peter rose up and said to them: men and brethren, you know that a good while ago God chose among us, that by my mouth the Gentiles should hear the word of the gospel and believe…But we believe that through the grace of the Lord Jesus Christ </a:t>
            </a:r>
            <a:r>
              <a:rPr lang="en-US" sz="2700" u="sng" dirty="0">
                <a:latin typeface="Arial" panose="020B0604020202020204" pitchFamily="34" charset="0"/>
                <a:cs typeface="Arial" panose="020B0604020202020204" pitchFamily="34" charset="0"/>
              </a:rPr>
              <a:t>we shall be saved in the same manner as they</a:t>
            </a:r>
            <a:r>
              <a:rPr lang="en-US" sz="2700" dirty="0">
                <a:latin typeface="Arial" panose="020B0604020202020204" pitchFamily="34" charset="0"/>
                <a:cs typeface="Arial" panose="020B0604020202020204" pitchFamily="34" charset="0"/>
              </a:rPr>
              <a:t>.</a:t>
            </a:r>
          </a:p>
          <a:p>
            <a:pPr algn="ctr">
              <a:spcAft>
                <a:spcPts val="1200"/>
              </a:spcAft>
            </a:pPr>
            <a:r>
              <a:rPr lang="en-US" sz="2700" dirty="0">
                <a:latin typeface="Arial" panose="020B0604020202020204" pitchFamily="34" charset="0"/>
                <a:cs typeface="Arial" panose="020B0604020202020204" pitchFamily="34" charset="0"/>
              </a:rPr>
              <a:t>(Conversion of Cornelius Acts 10)</a:t>
            </a:r>
          </a:p>
        </p:txBody>
      </p:sp>
      <p:sp>
        <p:nvSpPr>
          <p:cNvPr id="8" name="TextBox 7">
            <a:extLst>
              <a:ext uri="{FF2B5EF4-FFF2-40B4-BE49-F238E27FC236}">
                <a16:creationId xmlns:a16="http://schemas.microsoft.com/office/drawing/2014/main" id="{2D48DA4A-4549-7D0C-245C-B3A6DD14092F}"/>
              </a:ext>
            </a:extLst>
          </p:cNvPr>
          <p:cNvSpPr txBox="1"/>
          <p:nvPr/>
        </p:nvSpPr>
        <p:spPr>
          <a:xfrm>
            <a:off x="7924798" y="472111"/>
            <a:ext cx="3623731" cy="523220"/>
          </a:xfrm>
          <a:prstGeom prst="rect">
            <a:avLst/>
          </a:prstGeom>
          <a:solidFill>
            <a:schemeClr val="bg1"/>
          </a:solidFill>
        </p:spPr>
        <p:txBody>
          <a:bodyPr wrap="square" rtlCol="0">
            <a:spAutoFit/>
          </a:bodyPr>
          <a:lstStyle/>
          <a:p>
            <a:pPr algn="ctr"/>
            <a:r>
              <a:rPr lang="en-US" sz="2800" u="sng" dirty="0">
                <a:latin typeface="Arial" panose="020B0604020202020204" pitchFamily="34" charset="0"/>
                <a:cs typeface="Arial" panose="020B0604020202020204" pitchFamily="34" charset="0"/>
              </a:rPr>
              <a:t>Forced Conclusions</a:t>
            </a:r>
          </a:p>
        </p:txBody>
      </p:sp>
      <p:sp>
        <p:nvSpPr>
          <p:cNvPr id="10" name="TextBox 9">
            <a:extLst>
              <a:ext uri="{FF2B5EF4-FFF2-40B4-BE49-F238E27FC236}">
                <a16:creationId xmlns:a16="http://schemas.microsoft.com/office/drawing/2014/main" id="{155DC53D-31BF-22F1-1092-FFC03B882565}"/>
              </a:ext>
            </a:extLst>
          </p:cNvPr>
          <p:cNvSpPr txBox="1"/>
          <p:nvPr/>
        </p:nvSpPr>
        <p:spPr>
          <a:xfrm>
            <a:off x="643465" y="3670578"/>
            <a:ext cx="10905065" cy="2739211"/>
          </a:xfrm>
          <a:prstGeom prst="rect">
            <a:avLst/>
          </a:prstGeom>
          <a:noFill/>
        </p:spPr>
        <p:txBody>
          <a:bodyPr wrap="square" rtlCol="0">
            <a:spAutoFit/>
          </a:bodyPr>
          <a:lstStyle/>
          <a:p>
            <a:pPr>
              <a:spcAft>
                <a:spcPts val="1200"/>
              </a:spcAft>
            </a:pPr>
            <a:r>
              <a:rPr lang="en-US" sz="2400" dirty="0">
                <a:latin typeface="Arial" panose="020B0604020202020204" pitchFamily="34" charset="0"/>
                <a:cs typeface="Arial" panose="020B0604020202020204" pitchFamily="34" charset="0"/>
              </a:rPr>
              <a:t>(</a:t>
            </a:r>
            <a:r>
              <a:rPr lang="en-US" sz="2700" dirty="0">
                <a:latin typeface="Arial" panose="020B0604020202020204" pitchFamily="34" charset="0"/>
                <a:cs typeface="Arial" panose="020B0604020202020204" pitchFamily="34" charset="0"/>
              </a:rPr>
              <a:t>Acts 15:12), Then all the multitude kept silent and listened to Barnabas and Paul declaring how </a:t>
            </a:r>
            <a:r>
              <a:rPr lang="en-US" sz="2700" u="sng" dirty="0">
                <a:latin typeface="Arial" panose="020B0604020202020204" pitchFamily="34" charset="0"/>
                <a:cs typeface="Arial" panose="020B0604020202020204" pitchFamily="34" charset="0"/>
              </a:rPr>
              <a:t>many miracles and wonders God had worked through them among the Gentiles</a:t>
            </a:r>
            <a:r>
              <a:rPr lang="en-US" sz="2700" dirty="0">
                <a:latin typeface="Arial" panose="020B0604020202020204" pitchFamily="34" charset="0"/>
                <a:cs typeface="Arial" panose="020B0604020202020204" pitchFamily="34" charset="0"/>
              </a:rPr>
              <a:t>.</a:t>
            </a:r>
          </a:p>
          <a:p>
            <a:pPr>
              <a:spcAft>
                <a:spcPts val="1200"/>
              </a:spcAft>
            </a:pPr>
            <a:r>
              <a:rPr lang="en-US" sz="2700" dirty="0">
                <a:latin typeface="Arial" panose="020B0604020202020204" pitchFamily="34" charset="0"/>
                <a:cs typeface="Arial" panose="020B0604020202020204" pitchFamily="34" charset="0"/>
              </a:rPr>
              <a:t>(Conversion Gentiles, Acts 14:27), Now when they had come and gathered the church together, they reported all that God had done with them, </a:t>
            </a:r>
            <a:r>
              <a:rPr lang="en-US" sz="2700" u="sng" dirty="0">
                <a:latin typeface="Arial" panose="020B0604020202020204" pitchFamily="34" charset="0"/>
                <a:cs typeface="Arial" panose="020B0604020202020204" pitchFamily="34" charset="0"/>
              </a:rPr>
              <a:t>and that He had opened the door of faith to the Gentiles</a:t>
            </a:r>
            <a:r>
              <a:rPr lang="en-US" sz="2700" dirty="0">
                <a:latin typeface="Arial" panose="020B0604020202020204" pitchFamily="34" charset="0"/>
                <a:cs typeface="Arial" panose="020B0604020202020204" pitchFamily="34" charset="0"/>
              </a:rPr>
              <a:t>. </a:t>
            </a:r>
          </a:p>
        </p:txBody>
      </p:sp>
      <p:sp>
        <p:nvSpPr>
          <p:cNvPr id="12" name="TextBox 11">
            <a:extLst>
              <a:ext uri="{FF2B5EF4-FFF2-40B4-BE49-F238E27FC236}">
                <a16:creationId xmlns:a16="http://schemas.microsoft.com/office/drawing/2014/main" id="{515B2DCF-71EE-AFCF-1C26-DF585EC6ED4B}"/>
              </a:ext>
            </a:extLst>
          </p:cNvPr>
          <p:cNvSpPr txBox="1"/>
          <p:nvPr/>
        </p:nvSpPr>
        <p:spPr>
          <a:xfrm>
            <a:off x="5007566" y="477366"/>
            <a:ext cx="2917232" cy="523220"/>
          </a:xfrm>
          <a:prstGeom prst="rect">
            <a:avLst/>
          </a:prstGeom>
          <a:solidFill>
            <a:schemeClr val="bg1"/>
          </a:solidFill>
        </p:spPr>
        <p:txBody>
          <a:bodyPr wrap="square" rtlCol="0">
            <a:spAutoFit/>
          </a:bodyPr>
          <a:lstStyle/>
          <a:p>
            <a:pPr algn="ctr"/>
            <a:r>
              <a:rPr lang="en-US" sz="2800" u="sng" dirty="0">
                <a:latin typeface="Arial" panose="020B0604020202020204" pitchFamily="34" charset="0"/>
                <a:cs typeface="Arial" panose="020B0604020202020204" pitchFamily="34" charset="0"/>
              </a:rPr>
              <a:t>Given Examples</a:t>
            </a:r>
          </a:p>
        </p:txBody>
      </p:sp>
      <p:sp>
        <p:nvSpPr>
          <p:cNvPr id="13" name="TextBox 12">
            <a:extLst>
              <a:ext uri="{FF2B5EF4-FFF2-40B4-BE49-F238E27FC236}">
                <a16:creationId xmlns:a16="http://schemas.microsoft.com/office/drawing/2014/main" id="{371023F6-7885-E789-D735-C7431BE41F0C}"/>
              </a:ext>
            </a:extLst>
          </p:cNvPr>
          <p:cNvSpPr txBox="1"/>
          <p:nvPr/>
        </p:nvSpPr>
        <p:spPr>
          <a:xfrm>
            <a:off x="643463" y="3695223"/>
            <a:ext cx="10905065" cy="2739211"/>
          </a:xfrm>
          <a:prstGeom prst="rect">
            <a:avLst/>
          </a:prstGeom>
          <a:noFill/>
        </p:spPr>
        <p:txBody>
          <a:bodyPr wrap="square" rtlCol="0">
            <a:spAutoFit/>
          </a:bodyPr>
          <a:lstStyle/>
          <a:p>
            <a:pPr>
              <a:spcAft>
                <a:spcPts val="1200"/>
              </a:spcAft>
            </a:pPr>
            <a:r>
              <a:rPr lang="en-US" sz="2700" dirty="0">
                <a:latin typeface="Arial" panose="020B0604020202020204" pitchFamily="34" charset="0"/>
                <a:cs typeface="Arial" panose="020B0604020202020204" pitchFamily="34" charset="0"/>
              </a:rPr>
              <a:t>(Acts 15:13-21), And after they had become silent, James answered, saying…with this the words of the prophets agree, just as it is written…</a:t>
            </a:r>
            <a:r>
              <a:rPr lang="en-US" sz="2700" u="sng" dirty="0">
                <a:latin typeface="Arial" panose="020B0604020202020204" pitchFamily="34" charset="0"/>
                <a:cs typeface="Arial" panose="020B0604020202020204" pitchFamily="34" charset="0"/>
              </a:rPr>
              <a:t>So that the rest of mankind may seek the Lord, even all the Gentiles</a:t>
            </a:r>
            <a:r>
              <a:rPr lang="en-US" sz="2700" dirty="0">
                <a:latin typeface="Arial" panose="020B0604020202020204" pitchFamily="34" charset="0"/>
                <a:cs typeface="Arial" panose="020B0604020202020204" pitchFamily="34" charset="0"/>
              </a:rPr>
              <a:t> who are called by My name, says the Lord who does all these things.</a:t>
            </a:r>
          </a:p>
          <a:p>
            <a:pPr algn="ctr">
              <a:spcAft>
                <a:spcPts val="1200"/>
              </a:spcAft>
            </a:pPr>
            <a:r>
              <a:rPr lang="en-US" sz="2700" dirty="0">
                <a:latin typeface="Arial" panose="020B0604020202020204" pitchFamily="34" charset="0"/>
                <a:cs typeface="Arial" panose="020B0604020202020204" pitchFamily="34" charset="0"/>
              </a:rPr>
              <a:t>(Prophesy of Amos 9:11)</a:t>
            </a:r>
          </a:p>
        </p:txBody>
      </p:sp>
      <p:sp>
        <p:nvSpPr>
          <p:cNvPr id="14" name="TextBox 13">
            <a:extLst>
              <a:ext uri="{FF2B5EF4-FFF2-40B4-BE49-F238E27FC236}">
                <a16:creationId xmlns:a16="http://schemas.microsoft.com/office/drawing/2014/main" id="{81750242-D714-512E-FA0A-ED67D3BE8A2F}"/>
              </a:ext>
            </a:extLst>
          </p:cNvPr>
          <p:cNvSpPr txBox="1"/>
          <p:nvPr/>
        </p:nvSpPr>
        <p:spPr>
          <a:xfrm>
            <a:off x="643464" y="477366"/>
            <a:ext cx="4364098" cy="523220"/>
          </a:xfrm>
          <a:prstGeom prst="rect">
            <a:avLst/>
          </a:prstGeom>
          <a:solidFill>
            <a:schemeClr val="bg1"/>
          </a:solidFill>
        </p:spPr>
        <p:txBody>
          <a:bodyPr wrap="square" rtlCol="0">
            <a:spAutoFit/>
          </a:bodyPr>
          <a:lstStyle/>
          <a:p>
            <a:pPr algn="ctr"/>
            <a:r>
              <a:rPr lang="en-US" sz="2800" u="sng" dirty="0">
                <a:latin typeface="Arial" panose="020B0604020202020204" pitchFamily="34" charset="0"/>
                <a:cs typeface="Arial" panose="020B0604020202020204" pitchFamily="34" charset="0"/>
              </a:rPr>
              <a:t>Commands / Statements</a:t>
            </a:r>
          </a:p>
        </p:txBody>
      </p:sp>
      <p:sp>
        <p:nvSpPr>
          <p:cNvPr id="15" name="Text Box 17" descr="Papyrus">
            <a:extLst>
              <a:ext uri="{FF2B5EF4-FFF2-40B4-BE49-F238E27FC236}">
                <a16:creationId xmlns:a16="http://schemas.microsoft.com/office/drawing/2014/main" id="{DA2A7AB8-59F4-46A1-6DA2-E87232134FB6}"/>
              </a:ext>
            </a:extLst>
          </p:cNvPr>
          <p:cNvSpPr txBox="1">
            <a:spLocks noChangeArrowheads="1"/>
          </p:cNvSpPr>
          <p:nvPr/>
        </p:nvSpPr>
        <p:spPr bwMode="auto">
          <a:xfrm>
            <a:off x="643460" y="3657600"/>
            <a:ext cx="10905064" cy="2723823"/>
          </a:xfrm>
          <a:prstGeom prst="rect">
            <a:avLst/>
          </a:prstGeom>
          <a:solidFill>
            <a:srgbClr val="2E314D"/>
          </a:solidFill>
          <a:ln>
            <a:noFill/>
          </a:ln>
          <a:effectLst/>
        </p:spPr>
        <p:txBody>
          <a:bodyPr wrap="square">
            <a:spAutoFit/>
          </a:bodyPr>
          <a:lstStyle/>
          <a:p>
            <a:pPr algn="ctr">
              <a:spcAft>
                <a:spcPts val="600"/>
              </a:spcAft>
            </a:pPr>
            <a:r>
              <a:rPr lang="en-US" altLang="en-US" sz="2600" b="1" dirty="0">
                <a:ln>
                  <a:solidFill>
                    <a:schemeClr val="tx1"/>
                  </a:solidFill>
                </a:ln>
                <a:solidFill>
                  <a:schemeClr val="bg1"/>
                </a:solidFill>
                <a:latin typeface="Arial" panose="020B0604020202020204" pitchFamily="34" charset="0"/>
                <a:cs typeface="Arial" panose="020B0604020202020204" pitchFamily="34" charset="0"/>
              </a:rPr>
              <a:t>The disciples understood that…</a:t>
            </a:r>
          </a:p>
          <a:p>
            <a:pPr>
              <a:spcAft>
                <a:spcPts val="600"/>
              </a:spcAft>
            </a:pPr>
            <a:r>
              <a:rPr lang="en-US" altLang="en-US" sz="2600" b="1" dirty="0">
                <a:ln>
                  <a:solidFill>
                    <a:schemeClr val="tx1"/>
                  </a:solidFill>
                </a:ln>
                <a:solidFill>
                  <a:schemeClr val="bg1"/>
                </a:solidFill>
                <a:latin typeface="Arial" panose="020B0604020202020204" pitchFamily="34" charset="0"/>
                <a:cs typeface="Arial" panose="020B0604020202020204" pitchFamily="34" charset="0"/>
              </a:rPr>
              <a:t>…the O.T. </a:t>
            </a:r>
            <a:r>
              <a:rPr lang="en-US" altLang="en-US" sz="2600" b="1" u="sng" dirty="0">
                <a:ln>
                  <a:solidFill>
                    <a:schemeClr val="tx1"/>
                  </a:solidFill>
                </a:ln>
                <a:solidFill>
                  <a:schemeClr val="bg1"/>
                </a:solidFill>
                <a:latin typeface="Arial" panose="020B0604020202020204" pitchFamily="34" charset="0"/>
                <a:cs typeface="Arial" panose="020B0604020202020204" pitchFamily="34" charset="0"/>
              </a:rPr>
              <a:t>Stated</a:t>
            </a:r>
            <a:r>
              <a:rPr lang="en-US" altLang="en-US" sz="2600" b="1" dirty="0">
                <a:ln>
                  <a:solidFill>
                    <a:schemeClr val="tx1"/>
                  </a:solidFill>
                </a:ln>
                <a:solidFill>
                  <a:schemeClr val="bg1"/>
                </a:solidFill>
                <a:latin typeface="Arial" panose="020B0604020202020204" pitchFamily="34" charset="0"/>
                <a:cs typeface="Arial" panose="020B0604020202020204" pitchFamily="34" charset="0"/>
              </a:rPr>
              <a:t> what was God’s Will!</a:t>
            </a:r>
          </a:p>
          <a:p>
            <a:pPr>
              <a:spcAft>
                <a:spcPts val="600"/>
              </a:spcAft>
            </a:pPr>
            <a:r>
              <a:rPr lang="en-US" altLang="en-US" sz="2600" b="1" dirty="0">
                <a:ln>
                  <a:solidFill>
                    <a:schemeClr val="tx1"/>
                  </a:solidFill>
                </a:ln>
                <a:solidFill>
                  <a:schemeClr val="bg1"/>
                </a:solidFill>
                <a:latin typeface="Arial" panose="020B0604020202020204" pitchFamily="34" charset="0"/>
                <a:cs typeface="Arial" panose="020B0604020202020204" pitchFamily="34" charset="0"/>
              </a:rPr>
              <a:t>…gentile conversions w/o circumcision Showed what was God’s Will!</a:t>
            </a:r>
          </a:p>
          <a:p>
            <a:pPr>
              <a:spcAft>
                <a:spcPts val="600"/>
              </a:spcAft>
            </a:pPr>
            <a:r>
              <a:rPr lang="en-US" altLang="en-US" sz="2600" b="1" dirty="0">
                <a:ln>
                  <a:solidFill>
                    <a:schemeClr val="tx1"/>
                  </a:solidFill>
                </a:ln>
                <a:solidFill>
                  <a:schemeClr val="bg1"/>
                </a:solidFill>
                <a:latin typeface="Arial" panose="020B0604020202020204" pitchFamily="34" charset="0"/>
                <a:cs typeface="Arial" panose="020B0604020202020204" pitchFamily="34" charset="0"/>
              </a:rPr>
              <a:t>…God directing Peter to go to the gentiles, he necessarily inferred what was God’s Will!</a:t>
            </a:r>
          </a:p>
        </p:txBody>
      </p:sp>
    </p:spTree>
    <p:extLst>
      <p:ext uri="{BB962C8B-B14F-4D97-AF65-F5344CB8AC3E}">
        <p14:creationId xmlns:p14="http://schemas.microsoft.com/office/powerpoint/2010/main" val="143009007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2000" fill="hold"/>
                                        <p:tgtEl>
                                          <p:spTgt spid="6"/>
                                        </p:tgtEl>
                                        <p:attrNameLst>
                                          <p:attrName>ppt_w</p:attrName>
                                        </p:attrNameLst>
                                      </p:cBhvr>
                                      <p:tavLst>
                                        <p:tav tm="0">
                                          <p:val>
                                            <p:strVal val="#ppt_w*0.70"/>
                                          </p:val>
                                        </p:tav>
                                        <p:tav tm="100000">
                                          <p:val>
                                            <p:strVal val="#ppt_w"/>
                                          </p:val>
                                        </p:tav>
                                      </p:tavLst>
                                    </p:anim>
                                    <p:anim calcmode="lin" valueType="num">
                                      <p:cBhvr>
                                        <p:cTn id="8" dur="2000" fill="hold"/>
                                        <p:tgtEl>
                                          <p:spTgt spid="6"/>
                                        </p:tgtEl>
                                        <p:attrNameLst>
                                          <p:attrName>ppt_h</p:attrName>
                                        </p:attrNameLst>
                                      </p:cBhvr>
                                      <p:tavLst>
                                        <p:tav tm="0">
                                          <p:val>
                                            <p:strVal val="#ppt_h"/>
                                          </p:val>
                                        </p:tav>
                                        <p:tav tm="100000">
                                          <p:val>
                                            <p:strVal val="#ppt_h"/>
                                          </p:val>
                                        </p:tav>
                                      </p:tavLst>
                                    </p:anim>
                                    <p:animEffect transition="in" filter="fade">
                                      <p:cBhvr>
                                        <p:cTn id="9" dur="20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2000"/>
                                        <p:tgtEl>
                                          <p:spTgt spid="8"/>
                                        </p:tgtEl>
                                      </p:cBhvr>
                                    </p:animEffect>
                                    <p:anim calcmode="lin" valueType="num">
                                      <p:cBhvr>
                                        <p:cTn id="15" dur="2000" fill="hold"/>
                                        <p:tgtEl>
                                          <p:spTgt spid="8"/>
                                        </p:tgtEl>
                                        <p:attrNameLst>
                                          <p:attrName>ppt_x</p:attrName>
                                        </p:attrNameLst>
                                      </p:cBhvr>
                                      <p:tavLst>
                                        <p:tav tm="0">
                                          <p:val>
                                            <p:strVal val="#ppt_x"/>
                                          </p:val>
                                        </p:tav>
                                        <p:tav tm="100000">
                                          <p:val>
                                            <p:strVal val="#ppt_x"/>
                                          </p:val>
                                        </p:tav>
                                      </p:tavLst>
                                    </p:anim>
                                    <p:anim calcmode="lin" valueType="num">
                                      <p:cBhvr>
                                        <p:cTn id="16" dur="2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xit" presetSubtype="21" fill="hold" grpId="1" nodeType="clickEffect">
                                  <p:stCondLst>
                                    <p:cond delay="0"/>
                                  </p:stCondLst>
                                  <p:childTnLst>
                                    <p:animEffect transition="out" filter="barn(inVertical)">
                                      <p:cBhvr>
                                        <p:cTn id="20" dur="1000"/>
                                        <p:tgtEl>
                                          <p:spTgt spid="6"/>
                                        </p:tgtEl>
                                      </p:cBhvr>
                                    </p:animEffect>
                                    <p:set>
                                      <p:cBhvr>
                                        <p:cTn id="21" dur="1" fill="hold">
                                          <p:stCondLst>
                                            <p:cond delay="999"/>
                                          </p:stCondLst>
                                        </p:cTn>
                                        <p:tgtEl>
                                          <p:spTgt spid="6"/>
                                        </p:tgtEl>
                                        <p:attrNameLst>
                                          <p:attrName>style.visibility</p:attrName>
                                        </p:attrNameLst>
                                      </p:cBhvr>
                                      <p:to>
                                        <p:strVal val="hidden"/>
                                      </p:to>
                                    </p:set>
                                  </p:childTnLst>
                                </p:cTn>
                              </p:par>
                              <p:par>
                                <p:cTn id="22" presetID="55" presetClass="entr" presetSubtype="0"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p:cTn id="24" dur="2000" fill="hold"/>
                                        <p:tgtEl>
                                          <p:spTgt spid="10"/>
                                        </p:tgtEl>
                                        <p:attrNameLst>
                                          <p:attrName>ppt_w</p:attrName>
                                        </p:attrNameLst>
                                      </p:cBhvr>
                                      <p:tavLst>
                                        <p:tav tm="0">
                                          <p:val>
                                            <p:strVal val="#ppt_w*0.70"/>
                                          </p:val>
                                        </p:tav>
                                        <p:tav tm="100000">
                                          <p:val>
                                            <p:strVal val="#ppt_w"/>
                                          </p:val>
                                        </p:tav>
                                      </p:tavLst>
                                    </p:anim>
                                    <p:anim calcmode="lin" valueType="num">
                                      <p:cBhvr>
                                        <p:cTn id="25" dur="2000" fill="hold"/>
                                        <p:tgtEl>
                                          <p:spTgt spid="10"/>
                                        </p:tgtEl>
                                        <p:attrNameLst>
                                          <p:attrName>ppt_h</p:attrName>
                                        </p:attrNameLst>
                                      </p:cBhvr>
                                      <p:tavLst>
                                        <p:tav tm="0">
                                          <p:val>
                                            <p:strVal val="#ppt_h"/>
                                          </p:val>
                                        </p:tav>
                                        <p:tav tm="100000">
                                          <p:val>
                                            <p:strVal val="#ppt_h"/>
                                          </p:val>
                                        </p:tav>
                                      </p:tavLst>
                                    </p:anim>
                                    <p:animEffect transition="in" filter="fade">
                                      <p:cBhvr>
                                        <p:cTn id="26" dur="20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2000"/>
                                        <p:tgtEl>
                                          <p:spTgt spid="12"/>
                                        </p:tgtEl>
                                      </p:cBhvr>
                                    </p:animEffect>
                                    <p:anim calcmode="lin" valueType="num">
                                      <p:cBhvr>
                                        <p:cTn id="32" dur="2000" fill="hold"/>
                                        <p:tgtEl>
                                          <p:spTgt spid="12"/>
                                        </p:tgtEl>
                                        <p:attrNameLst>
                                          <p:attrName>ppt_x</p:attrName>
                                        </p:attrNameLst>
                                      </p:cBhvr>
                                      <p:tavLst>
                                        <p:tav tm="0">
                                          <p:val>
                                            <p:strVal val="#ppt_x"/>
                                          </p:val>
                                        </p:tav>
                                        <p:tav tm="100000">
                                          <p:val>
                                            <p:strVal val="#ppt_x"/>
                                          </p:val>
                                        </p:tav>
                                      </p:tavLst>
                                    </p:anim>
                                    <p:anim calcmode="lin" valueType="num">
                                      <p:cBhvr>
                                        <p:cTn id="33" dur="2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6" presetClass="exit" presetSubtype="21" fill="hold" grpId="1" nodeType="clickEffect">
                                  <p:stCondLst>
                                    <p:cond delay="0"/>
                                  </p:stCondLst>
                                  <p:childTnLst>
                                    <p:animEffect transition="out" filter="barn(inVertical)">
                                      <p:cBhvr>
                                        <p:cTn id="37" dur="1000"/>
                                        <p:tgtEl>
                                          <p:spTgt spid="10"/>
                                        </p:tgtEl>
                                      </p:cBhvr>
                                    </p:animEffect>
                                    <p:set>
                                      <p:cBhvr>
                                        <p:cTn id="38" dur="1" fill="hold">
                                          <p:stCondLst>
                                            <p:cond delay="999"/>
                                          </p:stCondLst>
                                        </p:cTn>
                                        <p:tgtEl>
                                          <p:spTgt spid="10"/>
                                        </p:tgtEl>
                                        <p:attrNameLst>
                                          <p:attrName>style.visibility</p:attrName>
                                        </p:attrNameLst>
                                      </p:cBhvr>
                                      <p:to>
                                        <p:strVal val="hidden"/>
                                      </p:to>
                                    </p:set>
                                  </p:childTnLst>
                                </p:cTn>
                              </p:par>
                              <p:par>
                                <p:cTn id="39" presetID="55" presetClass="entr" presetSubtype="0" fill="hold" grpId="0" nodeType="withEffect">
                                  <p:stCondLst>
                                    <p:cond delay="0"/>
                                  </p:stCondLst>
                                  <p:childTnLst>
                                    <p:set>
                                      <p:cBhvr>
                                        <p:cTn id="40" dur="1" fill="hold">
                                          <p:stCondLst>
                                            <p:cond delay="0"/>
                                          </p:stCondLst>
                                        </p:cTn>
                                        <p:tgtEl>
                                          <p:spTgt spid="13"/>
                                        </p:tgtEl>
                                        <p:attrNameLst>
                                          <p:attrName>style.visibility</p:attrName>
                                        </p:attrNameLst>
                                      </p:cBhvr>
                                      <p:to>
                                        <p:strVal val="visible"/>
                                      </p:to>
                                    </p:set>
                                    <p:anim calcmode="lin" valueType="num">
                                      <p:cBhvr>
                                        <p:cTn id="41" dur="2000" fill="hold"/>
                                        <p:tgtEl>
                                          <p:spTgt spid="13"/>
                                        </p:tgtEl>
                                        <p:attrNameLst>
                                          <p:attrName>ppt_w</p:attrName>
                                        </p:attrNameLst>
                                      </p:cBhvr>
                                      <p:tavLst>
                                        <p:tav tm="0">
                                          <p:val>
                                            <p:strVal val="#ppt_w*0.70"/>
                                          </p:val>
                                        </p:tav>
                                        <p:tav tm="100000">
                                          <p:val>
                                            <p:strVal val="#ppt_w"/>
                                          </p:val>
                                        </p:tav>
                                      </p:tavLst>
                                    </p:anim>
                                    <p:anim calcmode="lin" valueType="num">
                                      <p:cBhvr>
                                        <p:cTn id="42" dur="2000" fill="hold"/>
                                        <p:tgtEl>
                                          <p:spTgt spid="13"/>
                                        </p:tgtEl>
                                        <p:attrNameLst>
                                          <p:attrName>ppt_h</p:attrName>
                                        </p:attrNameLst>
                                      </p:cBhvr>
                                      <p:tavLst>
                                        <p:tav tm="0">
                                          <p:val>
                                            <p:strVal val="#ppt_h"/>
                                          </p:val>
                                        </p:tav>
                                        <p:tav tm="100000">
                                          <p:val>
                                            <p:strVal val="#ppt_h"/>
                                          </p:val>
                                        </p:tav>
                                      </p:tavLst>
                                    </p:anim>
                                    <p:animEffect transition="in" filter="fade">
                                      <p:cBhvr>
                                        <p:cTn id="43" dur="2000"/>
                                        <p:tgtEl>
                                          <p:spTgt spid="13"/>
                                        </p:tgtEl>
                                      </p:cBhvr>
                                    </p:animEffect>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fade">
                                      <p:cBhvr>
                                        <p:cTn id="48" dur="2000"/>
                                        <p:tgtEl>
                                          <p:spTgt spid="14"/>
                                        </p:tgtEl>
                                      </p:cBhvr>
                                    </p:animEffect>
                                    <p:anim calcmode="lin" valueType="num">
                                      <p:cBhvr>
                                        <p:cTn id="49" dur="2000" fill="hold"/>
                                        <p:tgtEl>
                                          <p:spTgt spid="14"/>
                                        </p:tgtEl>
                                        <p:attrNameLst>
                                          <p:attrName>ppt_x</p:attrName>
                                        </p:attrNameLst>
                                      </p:cBhvr>
                                      <p:tavLst>
                                        <p:tav tm="0">
                                          <p:val>
                                            <p:strVal val="#ppt_x"/>
                                          </p:val>
                                        </p:tav>
                                        <p:tav tm="100000">
                                          <p:val>
                                            <p:strVal val="#ppt_x"/>
                                          </p:val>
                                        </p:tav>
                                      </p:tavLst>
                                    </p:anim>
                                    <p:anim calcmode="lin" valueType="num">
                                      <p:cBhvr>
                                        <p:cTn id="50" dur="2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0" presetClass="entr" presetSubtype="0" fill="hold" grpId="0" nodeType="clickEffect">
                                  <p:stCondLst>
                                    <p:cond delay="0"/>
                                  </p:stCondLst>
                                  <p:childTnLst>
                                    <p:set>
                                      <p:cBhvr>
                                        <p:cTn id="54" dur="1" fill="hold">
                                          <p:stCondLst>
                                            <p:cond delay="0"/>
                                          </p:stCondLst>
                                        </p:cTn>
                                        <p:tgtEl>
                                          <p:spTgt spid="15"/>
                                        </p:tgtEl>
                                        <p:attrNameLst>
                                          <p:attrName>style.visibility</p:attrName>
                                        </p:attrNameLst>
                                      </p:cBhvr>
                                      <p:to>
                                        <p:strVal val="visible"/>
                                      </p:to>
                                    </p:set>
                                    <p:animEffect transition="in" filter="wedge">
                                      <p:cBhvr>
                                        <p:cTn id="55"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8" grpId="0" animBg="1"/>
      <p:bldP spid="10" grpId="0"/>
      <p:bldP spid="10" grpId="1"/>
      <p:bldP spid="12" grpId="0" animBg="1"/>
      <p:bldP spid="13" grpId="0"/>
      <p:bldP spid="14" grpId="0" animBg="1"/>
      <p:bldP spid="1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3C52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4">
            <a:extLst>
              <a:ext uri="{FF2B5EF4-FFF2-40B4-BE49-F238E27FC236}">
                <a16:creationId xmlns:a16="http://schemas.microsoft.com/office/drawing/2014/main" id="{23719689-F392-F873-3DFC-06BB6AF1355D}"/>
              </a:ext>
            </a:extLst>
          </p:cNvPr>
          <p:cNvPicPr>
            <a:picLocks noChangeAspect="1"/>
          </p:cNvPicPr>
          <p:nvPr/>
        </p:nvPicPr>
        <p:blipFill rotWithShape="1">
          <a:blip r:embed="rId2"/>
          <a:srcRect t="12500" b="31274"/>
          <a:stretch/>
        </p:blipFill>
        <p:spPr>
          <a:xfrm>
            <a:off x="643467" y="622300"/>
            <a:ext cx="10905066" cy="3065779"/>
          </a:xfrm>
          <a:prstGeom prst="rect">
            <a:avLst/>
          </a:prstGeom>
        </p:spPr>
      </p:pic>
      <p:pic>
        <p:nvPicPr>
          <p:cNvPr id="5" name="Picture 4" descr="A close up of a black background&#10;&#10;Description automatically generated">
            <a:extLst>
              <a:ext uri="{FF2B5EF4-FFF2-40B4-BE49-F238E27FC236}">
                <a16:creationId xmlns:a16="http://schemas.microsoft.com/office/drawing/2014/main" id="{6247E730-E091-FFA0-D3C6-3EAB1FCEEFDF}"/>
              </a:ext>
            </a:extLst>
          </p:cNvPr>
          <p:cNvPicPr>
            <a:picLocks noChangeAspect="1"/>
          </p:cNvPicPr>
          <p:nvPr/>
        </p:nvPicPr>
        <p:blipFill rotWithShape="1">
          <a:blip r:embed="rId3"/>
          <a:srcRect b="27577"/>
          <a:stretch/>
        </p:blipFill>
        <p:spPr>
          <a:xfrm>
            <a:off x="1479074" y="2851272"/>
            <a:ext cx="9233851" cy="836807"/>
          </a:xfrm>
          <a:prstGeom prst="rect">
            <a:avLst/>
          </a:prstGeom>
        </p:spPr>
      </p:pic>
      <p:sp>
        <p:nvSpPr>
          <p:cNvPr id="6" name="TextBox 5">
            <a:extLst>
              <a:ext uri="{FF2B5EF4-FFF2-40B4-BE49-F238E27FC236}">
                <a16:creationId xmlns:a16="http://schemas.microsoft.com/office/drawing/2014/main" id="{6F6D94D0-4EF1-CB6C-8B55-B69010C7AD1F}"/>
              </a:ext>
            </a:extLst>
          </p:cNvPr>
          <p:cNvSpPr txBox="1"/>
          <p:nvPr/>
        </p:nvSpPr>
        <p:spPr>
          <a:xfrm>
            <a:off x="643466" y="3664506"/>
            <a:ext cx="10905065" cy="2862322"/>
          </a:xfrm>
          <a:prstGeom prst="rect">
            <a:avLst/>
          </a:prstGeom>
          <a:noFill/>
        </p:spPr>
        <p:txBody>
          <a:bodyPr wrap="square" rtlCol="0">
            <a:spAutoFit/>
          </a:bodyPr>
          <a:lstStyle/>
          <a:p>
            <a:r>
              <a:rPr lang="en-US" sz="2500" dirty="0">
                <a:latin typeface="Arial" panose="020B0604020202020204" pitchFamily="34" charset="0"/>
                <a:cs typeface="Arial" panose="020B0604020202020204" pitchFamily="34" charset="0"/>
              </a:rPr>
              <a:t>(Acts 10:9-16), Peter went up on the housetop to pray…he fell into a trance </a:t>
            </a:r>
            <a:r>
              <a:rPr lang="en-US" sz="2500" b="1" u="sng" dirty="0">
                <a:latin typeface="Arial" panose="020B0604020202020204" pitchFamily="34" charset="0"/>
                <a:cs typeface="Arial" panose="020B0604020202020204" pitchFamily="34" charset="0"/>
              </a:rPr>
              <a:t>and saw</a:t>
            </a:r>
            <a:r>
              <a:rPr lang="en-US" sz="2500" dirty="0">
                <a:latin typeface="Arial" panose="020B0604020202020204" pitchFamily="34" charset="0"/>
                <a:cs typeface="Arial" panose="020B0604020202020204" pitchFamily="34" charset="0"/>
              </a:rPr>
              <a:t>…a great sheet bound at the four corners, descending to him and let down to the earth. In it were all kinds of four-footed animals of the earth, wild beasts, creeping things, and birds of the air. And a voice came to him, rise, Peter; kill and eat…what God has cleansed you must not call common. </a:t>
            </a:r>
          </a:p>
          <a:p>
            <a:pPr algn="r"/>
            <a:r>
              <a:rPr lang="en-US" sz="2500" dirty="0">
                <a:latin typeface="Arial" panose="020B0604020202020204" pitchFamily="34" charset="0"/>
                <a:cs typeface="Arial" panose="020B0604020202020204" pitchFamily="34" charset="0"/>
              </a:rPr>
              <a:t>(vv28-29), </a:t>
            </a:r>
            <a:r>
              <a:rPr lang="en-US" sz="2500" b="1" u="sng" dirty="0">
                <a:latin typeface="Arial" panose="020B0604020202020204" pitchFamily="34" charset="0"/>
                <a:cs typeface="Arial" panose="020B0604020202020204" pitchFamily="34" charset="0"/>
              </a:rPr>
              <a:t>God has shown me</a:t>
            </a:r>
            <a:r>
              <a:rPr lang="en-US" sz="2500" dirty="0">
                <a:latin typeface="Arial" panose="020B0604020202020204" pitchFamily="34" charset="0"/>
                <a:cs typeface="Arial" panose="020B0604020202020204" pitchFamily="34" charset="0"/>
              </a:rPr>
              <a:t>…</a:t>
            </a:r>
          </a:p>
        </p:txBody>
      </p:sp>
      <p:sp>
        <p:nvSpPr>
          <p:cNvPr id="7" name="TextBox 6">
            <a:extLst>
              <a:ext uri="{FF2B5EF4-FFF2-40B4-BE49-F238E27FC236}">
                <a16:creationId xmlns:a16="http://schemas.microsoft.com/office/drawing/2014/main" id="{E8C264AC-0533-4FF1-8E21-9D5CD410FED9}"/>
              </a:ext>
            </a:extLst>
          </p:cNvPr>
          <p:cNvSpPr txBox="1"/>
          <p:nvPr/>
        </p:nvSpPr>
        <p:spPr>
          <a:xfrm>
            <a:off x="4824686" y="477366"/>
            <a:ext cx="3115354" cy="523220"/>
          </a:xfrm>
          <a:prstGeom prst="rect">
            <a:avLst/>
          </a:prstGeom>
          <a:solidFill>
            <a:schemeClr val="bg1"/>
          </a:solidFill>
        </p:spPr>
        <p:txBody>
          <a:bodyPr wrap="square" rtlCol="0">
            <a:spAutoFit/>
          </a:bodyPr>
          <a:lstStyle/>
          <a:p>
            <a:pPr algn="ctr"/>
            <a:r>
              <a:rPr lang="en-US" sz="2800" u="sng" dirty="0">
                <a:latin typeface="Arial" panose="020B0604020202020204" pitchFamily="34" charset="0"/>
                <a:cs typeface="Arial" panose="020B0604020202020204" pitchFamily="34" charset="0"/>
              </a:rPr>
              <a:t>Given Illustration</a:t>
            </a:r>
          </a:p>
        </p:txBody>
      </p:sp>
      <p:sp>
        <p:nvSpPr>
          <p:cNvPr id="8" name="TextBox 7">
            <a:extLst>
              <a:ext uri="{FF2B5EF4-FFF2-40B4-BE49-F238E27FC236}">
                <a16:creationId xmlns:a16="http://schemas.microsoft.com/office/drawing/2014/main" id="{8CCE2F12-D307-9A8A-2669-2A79872358B6}"/>
              </a:ext>
            </a:extLst>
          </p:cNvPr>
          <p:cNvSpPr txBox="1"/>
          <p:nvPr/>
        </p:nvSpPr>
        <p:spPr>
          <a:xfrm>
            <a:off x="643463" y="3688079"/>
            <a:ext cx="10905065" cy="1785104"/>
          </a:xfrm>
          <a:prstGeom prst="rect">
            <a:avLst/>
          </a:prstGeom>
          <a:noFill/>
        </p:spPr>
        <p:txBody>
          <a:bodyPr wrap="square" rtlCol="0">
            <a:spAutoFit/>
          </a:bodyPr>
          <a:lstStyle/>
          <a:p>
            <a:pPr>
              <a:spcAft>
                <a:spcPts val="1200"/>
              </a:spcAft>
            </a:pPr>
            <a:r>
              <a:rPr lang="en-US" sz="2400" dirty="0">
                <a:latin typeface="Arial" panose="020B0604020202020204" pitchFamily="34" charset="0"/>
                <a:cs typeface="Arial" panose="020B0604020202020204" pitchFamily="34" charset="0"/>
              </a:rPr>
              <a:t>(</a:t>
            </a:r>
            <a:r>
              <a:rPr lang="en-US" sz="2500" dirty="0">
                <a:latin typeface="Arial" panose="020B0604020202020204" pitchFamily="34" charset="0"/>
                <a:cs typeface="Arial" panose="020B0604020202020204" pitchFamily="34" charset="0"/>
              </a:rPr>
              <a:t>Acts 10:19-20), While Peter thought about the vision, the Spirit said to him, behold, three men are seeking you. Arise therefore, go down and </a:t>
            </a:r>
            <a:r>
              <a:rPr lang="en-US" sz="2500" b="1" u="sng" dirty="0">
                <a:latin typeface="Arial" panose="020B0604020202020204" pitchFamily="34" charset="0"/>
                <a:cs typeface="Arial" panose="020B0604020202020204" pitchFamily="34" charset="0"/>
              </a:rPr>
              <a:t>go with them</a:t>
            </a:r>
            <a:r>
              <a:rPr lang="en-US" sz="2500" dirty="0">
                <a:latin typeface="Arial" panose="020B0604020202020204" pitchFamily="34" charset="0"/>
                <a:cs typeface="Arial" panose="020B0604020202020204" pitchFamily="34" charset="0"/>
              </a:rPr>
              <a:t>, doubting nothing; for I have sent them.</a:t>
            </a:r>
          </a:p>
          <a:p>
            <a:pPr>
              <a:spcAft>
                <a:spcPts val="1200"/>
              </a:spcAft>
            </a:pPr>
            <a:r>
              <a:rPr lang="en-US" sz="2500" dirty="0">
                <a:latin typeface="Arial" panose="020B0604020202020204" pitchFamily="34" charset="0"/>
                <a:cs typeface="Arial" panose="020B0604020202020204" pitchFamily="34" charset="0"/>
              </a:rPr>
              <a:t>(v29), Therefore </a:t>
            </a:r>
            <a:r>
              <a:rPr lang="en-US" sz="2500" b="1" u="sng" dirty="0">
                <a:latin typeface="Arial" panose="020B0604020202020204" pitchFamily="34" charset="0"/>
                <a:cs typeface="Arial" panose="020B0604020202020204" pitchFamily="34" charset="0"/>
              </a:rPr>
              <a:t>I came without objection</a:t>
            </a:r>
            <a:r>
              <a:rPr lang="en-US" sz="2500" b="1" dirty="0">
                <a:latin typeface="Arial" panose="020B0604020202020204" pitchFamily="34" charset="0"/>
                <a:cs typeface="Arial" panose="020B0604020202020204" pitchFamily="34" charset="0"/>
              </a:rPr>
              <a:t> </a:t>
            </a:r>
            <a:r>
              <a:rPr lang="en-US" sz="2500" dirty="0">
                <a:latin typeface="Arial" panose="020B0604020202020204" pitchFamily="34" charset="0"/>
                <a:cs typeface="Arial" panose="020B0604020202020204" pitchFamily="34" charset="0"/>
              </a:rPr>
              <a:t>as soon as I was sent for.</a:t>
            </a:r>
          </a:p>
        </p:txBody>
      </p:sp>
      <p:sp>
        <p:nvSpPr>
          <p:cNvPr id="12" name="TextBox 11">
            <a:extLst>
              <a:ext uri="{FF2B5EF4-FFF2-40B4-BE49-F238E27FC236}">
                <a16:creationId xmlns:a16="http://schemas.microsoft.com/office/drawing/2014/main" id="{17323685-9AD8-5A69-1F19-2F2EFFBD8ED8}"/>
              </a:ext>
            </a:extLst>
          </p:cNvPr>
          <p:cNvSpPr txBox="1"/>
          <p:nvPr/>
        </p:nvSpPr>
        <p:spPr>
          <a:xfrm>
            <a:off x="643464" y="477366"/>
            <a:ext cx="4197647" cy="523220"/>
          </a:xfrm>
          <a:prstGeom prst="rect">
            <a:avLst/>
          </a:prstGeom>
          <a:solidFill>
            <a:schemeClr val="bg1"/>
          </a:solidFill>
        </p:spPr>
        <p:txBody>
          <a:bodyPr wrap="square" rtlCol="0">
            <a:spAutoFit/>
          </a:bodyPr>
          <a:lstStyle/>
          <a:p>
            <a:pPr algn="ctr"/>
            <a:r>
              <a:rPr lang="en-US" sz="2800" u="sng" dirty="0">
                <a:latin typeface="Arial" panose="020B0604020202020204" pitchFamily="34" charset="0"/>
                <a:cs typeface="Arial" panose="020B0604020202020204" pitchFamily="34" charset="0"/>
              </a:rPr>
              <a:t>Commanded Directly</a:t>
            </a:r>
          </a:p>
        </p:txBody>
      </p:sp>
      <p:sp>
        <p:nvSpPr>
          <p:cNvPr id="13" name="TextBox 12">
            <a:extLst>
              <a:ext uri="{FF2B5EF4-FFF2-40B4-BE49-F238E27FC236}">
                <a16:creationId xmlns:a16="http://schemas.microsoft.com/office/drawing/2014/main" id="{70CC5989-1DA2-952B-A304-436A60D368E6}"/>
              </a:ext>
            </a:extLst>
          </p:cNvPr>
          <p:cNvSpPr txBox="1"/>
          <p:nvPr/>
        </p:nvSpPr>
        <p:spPr>
          <a:xfrm>
            <a:off x="643460" y="3664506"/>
            <a:ext cx="10905064" cy="2169825"/>
          </a:xfrm>
          <a:prstGeom prst="rect">
            <a:avLst/>
          </a:prstGeom>
          <a:noFill/>
        </p:spPr>
        <p:txBody>
          <a:bodyPr wrap="square" rtlCol="0">
            <a:spAutoFit/>
          </a:bodyPr>
          <a:lstStyle/>
          <a:p>
            <a:pPr>
              <a:spcAft>
                <a:spcPts val="1200"/>
              </a:spcAft>
            </a:pPr>
            <a:r>
              <a:rPr lang="en-US" sz="2500" dirty="0">
                <a:latin typeface="Arial" panose="020B0604020202020204" pitchFamily="34" charset="0"/>
                <a:cs typeface="Arial" panose="020B0604020202020204" pitchFamily="34" charset="0"/>
              </a:rPr>
              <a:t>(Acts 10:34-35), Then Peter opened his mouth and said: In truth </a:t>
            </a:r>
            <a:r>
              <a:rPr lang="en-US" sz="2500" b="1" u="sng" dirty="0">
                <a:latin typeface="Arial" panose="020B0604020202020204" pitchFamily="34" charset="0"/>
                <a:cs typeface="Arial" panose="020B0604020202020204" pitchFamily="34" charset="0"/>
              </a:rPr>
              <a:t>I perceive</a:t>
            </a:r>
            <a:r>
              <a:rPr lang="en-US" sz="2500" dirty="0">
                <a:latin typeface="Arial" panose="020B0604020202020204" pitchFamily="34" charset="0"/>
                <a:cs typeface="Arial" panose="020B0604020202020204" pitchFamily="34" charset="0"/>
              </a:rPr>
              <a:t> that God shows no partiality. But in every nation whoever fears Him and works righteousness is accepted by Him.</a:t>
            </a:r>
          </a:p>
          <a:p>
            <a:pPr>
              <a:spcAft>
                <a:spcPts val="1200"/>
              </a:spcAft>
            </a:pPr>
            <a:r>
              <a:rPr lang="en-US" sz="2500" dirty="0">
                <a:latin typeface="Arial" panose="020B0604020202020204" pitchFamily="34" charset="0"/>
                <a:cs typeface="Arial" panose="020B0604020202020204" pitchFamily="34" charset="0"/>
              </a:rPr>
              <a:t>(Peter rightfully inferred), </a:t>
            </a:r>
            <a:r>
              <a:rPr lang="en-US" sz="2500" b="1" dirty="0">
                <a:latin typeface="Arial" panose="020B0604020202020204" pitchFamily="34" charset="0"/>
                <a:cs typeface="Arial" panose="020B0604020202020204" pitchFamily="34" charset="0"/>
              </a:rPr>
              <a:t>That the gentiles are now clean, and he may preach to them</a:t>
            </a:r>
            <a:r>
              <a:rPr lang="en-US" sz="2500" dirty="0">
                <a:latin typeface="Arial" panose="020B0604020202020204" pitchFamily="34" charset="0"/>
                <a:cs typeface="Arial" panose="020B0604020202020204" pitchFamily="34" charset="0"/>
              </a:rPr>
              <a:t>.</a:t>
            </a:r>
          </a:p>
        </p:txBody>
      </p:sp>
      <p:sp>
        <p:nvSpPr>
          <p:cNvPr id="16" name="TextBox 15">
            <a:extLst>
              <a:ext uri="{FF2B5EF4-FFF2-40B4-BE49-F238E27FC236}">
                <a16:creationId xmlns:a16="http://schemas.microsoft.com/office/drawing/2014/main" id="{01BAA662-5B0A-5C97-2814-2D63356DDFCD}"/>
              </a:ext>
            </a:extLst>
          </p:cNvPr>
          <p:cNvSpPr txBox="1"/>
          <p:nvPr/>
        </p:nvSpPr>
        <p:spPr>
          <a:xfrm>
            <a:off x="7924798" y="472111"/>
            <a:ext cx="3623731" cy="523220"/>
          </a:xfrm>
          <a:prstGeom prst="rect">
            <a:avLst/>
          </a:prstGeom>
          <a:solidFill>
            <a:schemeClr val="bg1"/>
          </a:solidFill>
        </p:spPr>
        <p:txBody>
          <a:bodyPr wrap="square" rtlCol="0">
            <a:spAutoFit/>
          </a:bodyPr>
          <a:lstStyle/>
          <a:p>
            <a:pPr algn="ctr"/>
            <a:r>
              <a:rPr lang="en-US" sz="2800" u="sng" dirty="0">
                <a:latin typeface="Arial" panose="020B0604020202020204" pitchFamily="34" charset="0"/>
                <a:cs typeface="Arial" panose="020B0604020202020204" pitchFamily="34" charset="0"/>
              </a:rPr>
              <a:t>Forced Conclusion</a:t>
            </a:r>
          </a:p>
        </p:txBody>
      </p:sp>
      <p:sp>
        <p:nvSpPr>
          <p:cNvPr id="17" name="Text Box 17" descr="Papyrus">
            <a:extLst>
              <a:ext uri="{FF2B5EF4-FFF2-40B4-BE49-F238E27FC236}">
                <a16:creationId xmlns:a16="http://schemas.microsoft.com/office/drawing/2014/main" id="{7C4A2077-0478-966E-18BF-6E81ABC7046A}"/>
              </a:ext>
            </a:extLst>
          </p:cNvPr>
          <p:cNvSpPr txBox="1">
            <a:spLocks noChangeArrowheads="1"/>
          </p:cNvSpPr>
          <p:nvPr/>
        </p:nvSpPr>
        <p:spPr bwMode="auto">
          <a:xfrm>
            <a:off x="643458" y="3746673"/>
            <a:ext cx="10905066" cy="2554545"/>
          </a:xfrm>
          <a:prstGeom prst="rect">
            <a:avLst/>
          </a:prstGeom>
          <a:solidFill>
            <a:srgbClr val="3C5239"/>
          </a:solidFill>
          <a:ln>
            <a:noFill/>
          </a:ln>
          <a:effectLst/>
        </p:spPr>
        <p:txBody>
          <a:bodyPr wrap="square">
            <a:spAutoFit/>
          </a:bodyPr>
          <a:lstStyle/>
          <a:p>
            <a:pPr algn="ctr">
              <a:spcAft>
                <a:spcPts val="1200"/>
              </a:spcAft>
            </a:pPr>
            <a:r>
              <a:rPr lang="en-US" altLang="en-US" sz="2600" b="1" dirty="0">
                <a:ln>
                  <a:solidFill>
                    <a:schemeClr val="tx1"/>
                  </a:solidFill>
                </a:ln>
                <a:solidFill>
                  <a:schemeClr val="bg1"/>
                </a:solidFill>
                <a:latin typeface="Arial" panose="020B0604020202020204" pitchFamily="34" charset="0"/>
                <a:cs typeface="Arial" panose="020B0604020202020204" pitchFamily="34" charset="0"/>
              </a:rPr>
              <a:t>There are only so many ways to communicate, and these will always require some form of:</a:t>
            </a:r>
          </a:p>
          <a:p>
            <a:pPr marL="971550" lvl="1" indent="-514350">
              <a:spcAft>
                <a:spcPts val="1200"/>
              </a:spcAft>
              <a:buFont typeface="+mj-lt"/>
              <a:buAutoNum type="arabicPeriod"/>
            </a:pPr>
            <a:r>
              <a:rPr lang="en-US" altLang="en-US" sz="2600" b="1" dirty="0">
                <a:ln>
                  <a:solidFill>
                    <a:schemeClr val="tx1"/>
                  </a:solidFill>
                </a:ln>
                <a:solidFill>
                  <a:schemeClr val="bg1"/>
                </a:solidFill>
                <a:latin typeface="Arial" panose="020B0604020202020204" pitchFamily="34" charset="0"/>
                <a:cs typeface="Arial" panose="020B0604020202020204" pitchFamily="34" charset="0"/>
              </a:rPr>
              <a:t>Telling!</a:t>
            </a:r>
          </a:p>
          <a:p>
            <a:pPr marL="971550" lvl="1" indent="-514350">
              <a:spcAft>
                <a:spcPts val="1200"/>
              </a:spcAft>
              <a:buFont typeface="+mj-lt"/>
              <a:buAutoNum type="arabicPeriod"/>
            </a:pPr>
            <a:r>
              <a:rPr lang="en-US" altLang="en-US" sz="2600" b="1" dirty="0">
                <a:ln>
                  <a:solidFill>
                    <a:schemeClr val="tx1"/>
                  </a:solidFill>
                </a:ln>
                <a:solidFill>
                  <a:schemeClr val="bg1"/>
                </a:solidFill>
                <a:latin typeface="Arial" panose="020B0604020202020204" pitchFamily="34" charset="0"/>
                <a:cs typeface="Arial" panose="020B0604020202020204" pitchFamily="34" charset="0"/>
              </a:rPr>
              <a:t>Showing!</a:t>
            </a:r>
          </a:p>
          <a:p>
            <a:pPr marL="971550" lvl="1" indent="-514350">
              <a:buFont typeface="+mj-lt"/>
              <a:buAutoNum type="arabicPeriod"/>
            </a:pPr>
            <a:r>
              <a:rPr lang="en-US" altLang="en-US" sz="2600" b="1" dirty="0">
                <a:ln>
                  <a:solidFill>
                    <a:schemeClr val="tx1"/>
                  </a:solidFill>
                </a:ln>
                <a:solidFill>
                  <a:schemeClr val="bg1"/>
                </a:solidFill>
                <a:latin typeface="Arial" panose="020B0604020202020204" pitchFamily="34" charset="0"/>
                <a:cs typeface="Arial" panose="020B0604020202020204" pitchFamily="34" charset="0"/>
              </a:rPr>
              <a:t>Implying! </a:t>
            </a:r>
          </a:p>
        </p:txBody>
      </p:sp>
      <p:sp>
        <p:nvSpPr>
          <p:cNvPr id="18" name="TextBox 17">
            <a:extLst>
              <a:ext uri="{FF2B5EF4-FFF2-40B4-BE49-F238E27FC236}">
                <a16:creationId xmlns:a16="http://schemas.microsoft.com/office/drawing/2014/main" id="{B3EA16A9-E748-AFAE-9E74-40F52680E805}"/>
              </a:ext>
            </a:extLst>
          </p:cNvPr>
          <p:cNvSpPr txBox="1"/>
          <p:nvPr/>
        </p:nvSpPr>
        <p:spPr>
          <a:xfrm>
            <a:off x="4549537" y="4891921"/>
            <a:ext cx="6781005" cy="1200329"/>
          </a:xfrm>
          <a:prstGeom prst="rect">
            <a:avLst/>
          </a:prstGeom>
          <a:solidFill>
            <a:schemeClr val="bg1"/>
          </a:solidFill>
        </p:spPr>
        <p:txBody>
          <a:bodyPr wrap="square" rtlCol="0">
            <a:spAutoFit/>
          </a:bodyPr>
          <a:lstStyle/>
          <a:p>
            <a:r>
              <a:rPr lang="en-US" sz="2400" dirty="0">
                <a:solidFill>
                  <a:srgbClr val="3C5239"/>
                </a:solidFill>
                <a:latin typeface="Arial" panose="020B0604020202020204" pitchFamily="34" charset="0"/>
                <a:cs typeface="Arial" panose="020B0604020202020204" pitchFamily="34" charset="0"/>
              </a:rPr>
              <a:t>If there is another way of communicating, don’t </a:t>
            </a:r>
            <a:r>
              <a:rPr lang="en-US" sz="2400" u="sng" dirty="0">
                <a:solidFill>
                  <a:srgbClr val="3C5239"/>
                </a:solidFill>
                <a:latin typeface="Arial" panose="020B0604020202020204" pitchFamily="34" charset="0"/>
                <a:cs typeface="Arial" panose="020B0604020202020204" pitchFamily="34" charset="0"/>
              </a:rPr>
              <a:t>tell</a:t>
            </a:r>
            <a:r>
              <a:rPr lang="en-US" sz="2400" dirty="0">
                <a:solidFill>
                  <a:srgbClr val="3C5239"/>
                </a:solidFill>
                <a:latin typeface="Arial" panose="020B0604020202020204" pitchFamily="34" charset="0"/>
                <a:cs typeface="Arial" panose="020B0604020202020204" pitchFamily="34" charset="0"/>
              </a:rPr>
              <a:t> what it is—don’t </a:t>
            </a:r>
            <a:r>
              <a:rPr lang="en-US" sz="2400" u="sng" dirty="0">
                <a:solidFill>
                  <a:srgbClr val="3C5239"/>
                </a:solidFill>
                <a:latin typeface="Arial" panose="020B0604020202020204" pitchFamily="34" charset="0"/>
                <a:cs typeface="Arial" panose="020B0604020202020204" pitchFamily="34" charset="0"/>
              </a:rPr>
              <a:t>show</a:t>
            </a:r>
            <a:r>
              <a:rPr lang="en-US" sz="2400" dirty="0">
                <a:solidFill>
                  <a:srgbClr val="3C5239"/>
                </a:solidFill>
                <a:latin typeface="Arial" panose="020B0604020202020204" pitchFamily="34" charset="0"/>
                <a:cs typeface="Arial" panose="020B0604020202020204" pitchFamily="34" charset="0"/>
              </a:rPr>
              <a:t> what it is and don’t </a:t>
            </a:r>
            <a:r>
              <a:rPr lang="en-US" sz="2400" u="sng" dirty="0">
                <a:solidFill>
                  <a:srgbClr val="3C5239"/>
                </a:solidFill>
                <a:latin typeface="Arial" panose="020B0604020202020204" pitchFamily="34" charset="0"/>
                <a:cs typeface="Arial" panose="020B0604020202020204" pitchFamily="34" charset="0"/>
              </a:rPr>
              <a:t>imply</a:t>
            </a:r>
            <a:r>
              <a:rPr lang="en-US" sz="2400" dirty="0">
                <a:solidFill>
                  <a:srgbClr val="3C5239"/>
                </a:solidFill>
                <a:latin typeface="Arial" panose="020B0604020202020204" pitchFamily="34" charset="0"/>
                <a:cs typeface="Arial" panose="020B0604020202020204" pitchFamily="34" charset="0"/>
              </a:rPr>
              <a:t> what it is.</a:t>
            </a:r>
          </a:p>
        </p:txBody>
      </p:sp>
    </p:spTree>
    <p:extLst>
      <p:ext uri="{BB962C8B-B14F-4D97-AF65-F5344CB8AC3E}">
        <p14:creationId xmlns:p14="http://schemas.microsoft.com/office/powerpoint/2010/main" val="154489985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2000" fill="hold"/>
                                        <p:tgtEl>
                                          <p:spTgt spid="6"/>
                                        </p:tgtEl>
                                        <p:attrNameLst>
                                          <p:attrName>ppt_w</p:attrName>
                                        </p:attrNameLst>
                                      </p:cBhvr>
                                      <p:tavLst>
                                        <p:tav tm="0">
                                          <p:val>
                                            <p:strVal val="#ppt_w*0.70"/>
                                          </p:val>
                                        </p:tav>
                                        <p:tav tm="100000">
                                          <p:val>
                                            <p:strVal val="#ppt_w"/>
                                          </p:val>
                                        </p:tav>
                                      </p:tavLst>
                                    </p:anim>
                                    <p:anim calcmode="lin" valueType="num">
                                      <p:cBhvr>
                                        <p:cTn id="8" dur="2000" fill="hold"/>
                                        <p:tgtEl>
                                          <p:spTgt spid="6"/>
                                        </p:tgtEl>
                                        <p:attrNameLst>
                                          <p:attrName>ppt_h</p:attrName>
                                        </p:attrNameLst>
                                      </p:cBhvr>
                                      <p:tavLst>
                                        <p:tav tm="0">
                                          <p:val>
                                            <p:strVal val="#ppt_h"/>
                                          </p:val>
                                        </p:tav>
                                        <p:tav tm="100000">
                                          <p:val>
                                            <p:strVal val="#ppt_h"/>
                                          </p:val>
                                        </p:tav>
                                      </p:tavLst>
                                    </p:anim>
                                    <p:animEffect transition="in" filter="fade">
                                      <p:cBhvr>
                                        <p:cTn id="9" dur="20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2000"/>
                                        <p:tgtEl>
                                          <p:spTgt spid="7"/>
                                        </p:tgtEl>
                                      </p:cBhvr>
                                    </p:animEffect>
                                    <p:anim calcmode="lin" valueType="num">
                                      <p:cBhvr>
                                        <p:cTn id="15" dur="2000" fill="hold"/>
                                        <p:tgtEl>
                                          <p:spTgt spid="7"/>
                                        </p:tgtEl>
                                        <p:attrNameLst>
                                          <p:attrName>ppt_x</p:attrName>
                                        </p:attrNameLst>
                                      </p:cBhvr>
                                      <p:tavLst>
                                        <p:tav tm="0">
                                          <p:val>
                                            <p:strVal val="#ppt_x"/>
                                          </p:val>
                                        </p:tav>
                                        <p:tav tm="100000">
                                          <p:val>
                                            <p:strVal val="#ppt_x"/>
                                          </p:val>
                                        </p:tav>
                                      </p:tavLst>
                                    </p:anim>
                                    <p:anim calcmode="lin" valueType="num">
                                      <p:cBhvr>
                                        <p:cTn id="16" dur="2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xit" presetSubtype="21" fill="hold" grpId="1" nodeType="clickEffect">
                                  <p:stCondLst>
                                    <p:cond delay="0"/>
                                  </p:stCondLst>
                                  <p:childTnLst>
                                    <p:animEffect transition="out" filter="barn(inVertical)">
                                      <p:cBhvr>
                                        <p:cTn id="20" dur="1000"/>
                                        <p:tgtEl>
                                          <p:spTgt spid="6"/>
                                        </p:tgtEl>
                                      </p:cBhvr>
                                    </p:animEffect>
                                    <p:set>
                                      <p:cBhvr>
                                        <p:cTn id="21" dur="1" fill="hold">
                                          <p:stCondLst>
                                            <p:cond delay="999"/>
                                          </p:stCondLst>
                                        </p:cTn>
                                        <p:tgtEl>
                                          <p:spTgt spid="6"/>
                                        </p:tgtEl>
                                        <p:attrNameLst>
                                          <p:attrName>style.visibility</p:attrName>
                                        </p:attrNameLst>
                                      </p:cBhvr>
                                      <p:to>
                                        <p:strVal val="hidden"/>
                                      </p:to>
                                    </p:set>
                                  </p:childTnLst>
                                </p:cTn>
                              </p:par>
                              <p:par>
                                <p:cTn id="22" presetID="55" presetClass="entr" presetSubtype="0"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p:cTn id="24" dur="2000" fill="hold"/>
                                        <p:tgtEl>
                                          <p:spTgt spid="8"/>
                                        </p:tgtEl>
                                        <p:attrNameLst>
                                          <p:attrName>ppt_w</p:attrName>
                                        </p:attrNameLst>
                                      </p:cBhvr>
                                      <p:tavLst>
                                        <p:tav tm="0">
                                          <p:val>
                                            <p:strVal val="#ppt_w*0.70"/>
                                          </p:val>
                                        </p:tav>
                                        <p:tav tm="100000">
                                          <p:val>
                                            <p:strVal val="#ppt_w"/>
                                          </p:val>
                                        </p:tav>
                                      </p:tavLst>
                                    </p:anim>
                                    <p:anim calcmode="lin" valueType="num">
                                      <p:cBhvr>
                                        <p:cTn id="25" dur="2000" fill="hold"/>
                                        <p:tgtEl>
                                          <p:spTgt spid="8"/>
                                        </p:tgtEl>
                                        <p:attrNameLst>
                                          <p:attrName>ppt_h</p:attrName>
                                        </p:attrNameLst>
                                      </p:cBhvr>
                                      <p:tavLst>
                                        <p:tav tm="0">
                                          <p:val>
                                            <p:strVal val="#ppt_h"/>
                                          </p:val>
                                        </p:tav>
                                        <p:tav tm="100000">
                                          <p:val>
                                            <p:strVal val="#ppt_h"/>
                                          </p:val>
                                        </p:tav>
                                      </p:tavLst>
                                    </p:anim>
                                    <p:animEffect transition="in" filter="fade">
                                      <p:cBhvr>
                                        <p:cTn id="26" dur="20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2000"/>
                                        <p:tgtEl>
                                          <p:spTgt spid="12"/>
                                        </p:tgtEl>
                                      </p:cBhvr>
                                    </p:animEffect>
                                    <p:anim calcmode="lin" valueType="num">
                                      <p:cBhvr>
                                        <p:cTn id="32" dur="2000" fill="hold"/>
                                        <p:tgtEl>
                                          <p:spTgt spid="12"/>
                                        </p:tgtEl>
                                        <p:attrNameLst>
                                          <p:attrName>ppt_x</p:attrName>
                                        </p:attrNameLst>
                                      </p:cBhvr>
                                      <p:tavLst>
                                        <p:tav tm="0">
                                          <p:val>
                                            <p:strVal val="#ppt_x"/>
                                          </p:val>
                                        </p:tav>
                                        <p:tav tm="100000">
                                          <p:val>
                                            <p:strVal val="#ppt_x"/>
                                          </p:val>
                                        </p:tav>
                                      </p:tavLst>
                                    </p:anim>
                                    <p:anim calcmode="lin" valueType="num">
                                      <p:cBhvr>
                                        <p:cTn id="33" dur="2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6" presetClass="exit" presetSubtype="21" fill="hold" grpId="1" nodeType="clickEffect">
                                  <p:stCondLst>
                                    <p:cond delay="0"/>
                                  </p:stCondLst>
                                  <p:childTnLst>
                                    <p:animEffect transition="out" filter="barn(inVertical)">
                                      <p:cBhvr>
                                        <p:cTn id="37" dur="1000"/>
                                        <p:tgtEl>
                                          <p:spTgt spid="8"/>
                                        </p:tgtEl>
                                      </p:cBhvr>
                                    </p:animEffect>
                                    <p:set>
                                      <p:cBhvr>
                                        <p:cTn id="38" dur="1" fill="hold">
                                          <p:stCondLst>
                                            <p:cond delay="999"/>
                                          </p:stCondLst>
                                        </p:cTn>
                                        <p:tgtEl>
                                          <p:spTgt spid="8"/>
                                        </p:tgtEl>
                                        <p:attrNameLst>
                                          <p:attrName>style.visibility</p:attrName>
                                        </p:attrNameLst>
                                      </p:cBhvr>
                                      <p:to>
                                        <p:strVal val="hidden"/>
                                      </p:to>
                                    </p:set>
                                  </p:childTnLst>
                                </p:cTn>
                              </p:par>
                              <p:par>
                                <p:cTn id="39" presetID="55" presetClass="entr" presetSubtype="0" fill="hold" grpId="0" nodeType="withEffect">
                                  <p:stCondLst>
                                    <p:cond delay="0"/>
                                  </p:stCondLst>
                                  <p:childTnLst>
                                    <p:set>
                                      <p:cBhvr>
                                        <p:cTn id="40" dur="1" fill="hold">
                                          <p:stCondLst>
                                            <p:cond delay="0"/>
                                          </p:stCondLst>
                                        </p:cTn>
                                        <p:tgtEl>
                                          <p:spTgt spid="13"/>
                                        </p:tgtEl>
                                        <p:attrNameLst>
                                          <p:attrName>style.visibility</p:attrName>
                                        </p:attrNameLst>
                                      </p:cBhvr>
                                      <p:to>
                                        <p:strVal val="visible"/>
                                      </p:to>
                                    </p:set>
                                    <p:anim calcmode="lin" valueType="num">
                                      <p:cBhvr>
                                        <p:cTn id="41" dur="2000" fill="hold"/>
                                        <p:tgtEl>
                                          <p:spTgt spid="13"/>
                                        </p:tgtEl>
                                        <p:attrNameLst>
                                          <p:attrName>ppt_w</p:attrName>
                                        </p:attrNameLst>
                                      </p:cBhvr>
                                      <p:tavLst>
                                        <p:tav tm="0">
                                          <p:val>
                                            <p:strVal val="#ppt_w*0.70"/>
                                          </p:val>
                                        </p:tav>
                                        <p:tav tm="100000">
                                          <p:val>
                                            <p:strVal val="#ppt_w"/>
                                          </p:val>
                                        </p:tav>
                                      </p:tavLst>
                                    </p:anim>
                                    <p:anim calcmode="lin" valueType="num">
                                      <p:cBhvr>
                                        <p:cTn id="42" dur="2000" fill="hold"/>
                                        <p:tgtEl>
                                          <p:spTgt spid="13"/>
                                        </p:tgtEl>
                                        <p:attrNameLst>
                                          <p:attrName>ppt_h</p:attrName>
                                        </p:attrNameLst>
                                      </p:cBhvr>
                                      <p:tavLst>
                                        <p:tav tm="0">
                                          <p:val>
                                            <p:strVal val="#ppt_h"/>
                                          </p:val>
                                        </p:tav>
                                        <p:tav tm="100000">
                                          <p:val>
                                            <p:strVal val="#ppt_h"/>
                                          </p:val>
                                        </p:tav>
                                      </p:tavLst>
                                    </p:anim>
                                    <p:animEffect transition="in" filter="fade">
                                      <p:cBhvr>
                                        <p:cTn id="43" dur="2000"/>
                                        <p:tgtEl>
                                          <p:spTgt spid="13"/>
                                        </p:tgtEl>
                                      </p:cBhvr>
                                    </p:animEffect>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fade">
                                      <p:cBhvr>
                                        <p:cTn id="48" dur="2000"/>
                                        <p:tgtEl>
                                          <p:spTgt spid="16"/>
                                        </p:tgtEl>
                                      </p:cBhvr>
                                    </p:animEffect>
                                    <p:anim calcmode="lin" valueType="num">
                                      <p:cBhvr>
                                        <p:cTn id="49" dur="2000" fill="hold"/>
                                        <p:tgtEl>
                                          <p:spTgt spid="16"/>
                                        </p:tgtEl>
                                        <p:attrNameLst>
                                          <p:attrName>ppt_x</p:attrName>
                                        </p:attrNameLst>
                                      </p:cBhvr>
                                      <p:tavLst>
                                        <p:tav tm="0">
                                          <p:val>
                                            <p:strVal val="#ppt_x"/>
                                          </p:val>
                                        </p:tav>
                                        <p:tav tm="100000">
                                          <p:val>
                                            <p:strVal val="#ppt_x"/>
                                          </p:val>
                                        </p:tav>
                                      </p:tavLst>
                                    </p:anim>
                                    <p:anim calcmode="lin" valueType="num">
                                      <p:cBhvr>
                                        <p:cTn id="50" dur="2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0" presetClass="entr" presetSubtype="0" fill="hold" grpId="0" nodeType="clickEffect">
                                  <p:stCondLst>
                                    <p:cond delay="0"/>
                                  </p:stCondLst>
                                  <p:childTnLst>
                                    <p:set>
                                      <p:cBhvr>
                                        <p:cTn id="54" dur="1" fill="hold">
                                          <p:stCondLst>
                                            <p:cond delay="0"/>
                                          </p:stCondLst>
                                        </p:cTn>
                                        <p:tgtEl>
                                          <p:spTgt spid="17"/>
                                        </p:tgtEl>
                                        <p:attrNameLst>
                                          <p:attrName>style.visibility</p:attrName>
                                        </p:attrNameLst>
                                      </p:cBhvr>
                                      <p:to>
                                        <p:strVal val="visible"/>
                                      </p:to>
                                    </p:set>
                                    <p:animEffect transition="in" filter="wedge">
                                      <p:cBhvr>
                                        <p:cTn id="55" dur="2000"/>
                                        <p:tgtEl>
                                          <p:spTgt spid="17"/>
                                        </p:tgtEl>
                                      </p:cBhvr>
                                    </p:animEffect>
                                  </p:childTnLst>
                                </p:cTn>
                              </p:par>
                            </p:childTnLst>
                          </p:cTn>
                        </p:par>
                      </p:childTnLst>
                    </p:cTn>
                  </p:par>
                  <p:par>
                    <p:cTn id="56" fill="hold">
                      <p:stCondLst>
                        <p:cond delay="indefinite"/>
                      </p:stCondLst>
                      <p:childTnLst>
                        <p:par>
                          <p:cTn id="57" fill="hold">
                            <p:stCondLst>
                              <p:cond delay="0"/>
                            </p:stCondLst>
                            <p:childTnLst>
                              <p:par>
                                <p:cTn id="58" presetID="6" presetClass="entr" presetSubtype="16" fill="hold" grpId="0" nodeType="clickEffect">
                                  <p:stCondLst>
                                    <p:cond delay="0"/>
                                  </p:stCondLst>
                                  <p:childTnLst>
                                    <p:set>
                                      <p:cBhvr>
                                        <p:cTn id="59" dur="1" fill="hold">
                                          <p:stCondLst>
                                            <p:cond delay="0"/>
                                          </p:stCondLst>
                                        </p:cTn>
                                        <p:tgtEl>
                                          <p:spTgt spid="18"/>
                                        </p:tgtEl>
                                        <p:attrNameLst>
                                          <p:attrName>style.visibility</p:attrName>
                                        </p:attrNameLst>
                                      </p:cBhvr>
                                      <p:to>
                                        <p:strVal val="visible"/>
                                      </p:to>
                                    </p:set>
                                    <p:animEffect transition="in" filter="circle(in)">
                                      <p:cBhvr>
                                        <p:cTn id="60"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7" grpId="0" animBg="1"/>
      <p:bldP spid="8" grpId="0"/>
      <p:bldP spid="8" grpId="1"/>
      <p:bldP spid="12" grpId="0" animBg="1"/>
      <p:bldP spid="13" grpId="0"/>
      <p:bldP spid="16" grpId="0" animBg="1"/>
      <p:bldP spid="17" grpId="0" animBg="1"/>
      <p:bldP spid="18"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GlowVTI">
  <a:themeElements>
    <a:clrScheme name="Glow">
      <a:dk1>
        <a:sysClr val="windowText" lastClr="000000"/>
      </a:dk1>
      <a:lt1>
        <a:sysClr val="window" lastClr="FFFFFF"/>
      </a:lt1>
      <a:dk2>
        <a:srgbClr val="000000"/>
      </a:dk2>
      <a:lt2>
        <a:srgbClr val="F2F2F2"/>
      </a:lt2>
      <a:accent1>
        <a:srgbClr val="00BAC8"/>
      </a:accent1>
      <a:accent2>
        <a:srgbClr val="794DFF"/>
      </a:accent2>
      <a:accent3>
        <a:srgbClr val="00D17D"/>
      </a:accent3>
      <a:accent4>
        <a:srgbClr val="E69500"/>
      </a:accent4>
      <a:accent5>
        <a:srgbClr val="FE5D21"/>
      </a:accent5>
      <a:accent6>
        <a:srgbClr val="404040"/>
      </a:accent6>
      <a:hlink>
        <a:srgbClr val="3E8FF1"/>
      </a:hlink>
      <a:folHlink>
        <a:srgbClr val="939393"/>
      </a:folHlink>
    </a:clrScheme>
    <a:fontScheme name="Blur">
      <a:majorFont>
        <a:latin typeface="Bell MT"/>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lowVTI" id="{D5B5AA20-F6D3-43B8-AF6B-ECAF69256418}" vid="{93025AB5-1D44-4CD3-9BC3-729F6E11E040}"/>
    </a:ext>
  </a:extLst>
</a:theme>
</file>

<file path=ppt/theme/theme3.xml><?xml version="1.0" encoding="utf-8"?>
<a:theme xmlns:a="http://schemas.openxmlformats.org/drawingml/2006/main" name="MatrixVTI">
  <a:themeElements>
    <a:clrScheme name="Custom 29">
      <a:dk1>
        <a:srgbClr val="000000"/>
      </a:dk1>
      <a:lt1>
        <a:sysClr val="window" lastClr="FFFFFF"/>
      </a:lt1>
      <a:dk2>
        <a:srgbClr val="465959"/>
      </a:dk2>
      <a:lt2>
        <a:srgbClr val="ECF0F0"/>
      </a:lt2>
      <a:accent1>
        <a:srgbClr val="1EBE9B"/>
      </a:accent1>
      <a:accent2>
        <a:srgbClr val="FD7C7C"/>
      </a:accent2>
      <a:accent3>
        <a:srgbClr val="7DA8B5"/>
      </a:accent3>
      <a:accent4>
        <a:srgbClr val="17967B"/>
      </a:accent4>
      <a:accent5>
        <a:srgbClr val="FB7365"/>
      </a:accent5>
      <a:accent6>
        <a:srgbClr val="D39B17"/>
      </a:accent6>
      <a:hlink>
        <a:srgbClr val="EF08F7"/>
      </a:hlink>
      <a:folHlink>
        <a:srgbClr val="8477FE"/>
      </a:folHlink>
    </a:clrScheme>
    <a:fontScheme name="Custom 4">
      <a:majorFont>
        <a:latin typeface="Bahnschrift"/>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atrixVTI" id="{A2576CCC-A559-4FD4-A542-772649F65A84}" vid="{5CBC41A9-80A0-44C6-90CD-6D8630343525}"/>
    </a:ext>
  </a:extLst>
</a:theme>
</file>

<file path=ppt/theme/theme4.xml><?xml version="1.0" encoding="utf-8"?>
<a:theme xmlns:a="http://schemas.openxmlformats.org/drawingml/2006/main" name="TornVTI">
  <a:themeElements>
    <a:clrScheme name="Custom 1">
      <a:dk1>
        <a:sysClr val="windowText" lastClr="000000"/>
      </a:dk1>
      <a:lt1>
        <a:sysClr val="window" lastClr="FFFFFF"/>
      </a:lt1>
      <a:dk2>
        <a:srgbClr val="131523"/>
      </a:dk2>
      <a:lt2>
        <a:srgbClr val="E7E6E6"/>
      </a:lt2>
      <a:accent1>
        <a:srgbClr val="3FB96C"/>
      </a:accent1>
      <a:accent2>
        <a:srgbClr val="699EFA"/>
      </a:accent2>
      <a:accent3>
        <a:srgbClr val="8039C1"/>
      </a:accent3>
      <a:accent4>
        <a:srgbClr val="D1971A"/>
      </a:accent4>
      <a:accent5>
        <a:srgbClr val="E62B59"/>
      </a:accent5>
      <a:accent6>
        <a:srgbClr val="9CA2AB"/>
      </a:accent6>
      <a:hlink>
        <a:srgbClr val="FFFFFF"/>
      </a:hlink>
      <a:folHlink>
        <a:srgbClr val="57618E"/>
      </a:folHlink>
    </a:clrScheme>
    <a:fontScheme name="Torn">
      <a:majorFont>
        <a:latin typeface="Impact"/>
        <a:ea typeface=""/>
        <a:cs typeface=""/>
      </a:majorFont>
      <a:minorFont>
        <a:latin typeface="Arial Nova Con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ornVTI" id="{D93270A2-BAD7-4DCC-9D1D-3427EACCFA88}" vid="{1B17486C-9B79-43FC-98F9-5BF7AA5600D2}"/>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1983</TotalTime>
  <Words>2169</Words>
  <Application>Microsoft Office PowerPoint</Application>
  <PresentationFormat>Widescreen</PresentationFormat>
  <Paragraphs>113</Paragraphs>
  <Slides>20</Slides>
  <Notes>0</Notes>
  <HiddenSlides>0</HiddenSlides>
  <MMClips>0</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20</vt:i4>
      </vt:variant>
    </vt:vector>
  </HeadingPairs>
  <TitlesOfParts>
    <vt:vector size="34" baseType="lpstr">
      <vt:lpstr>Aptos</vt:lpstr>
      <vt:lpstr>Aptos Display</vt:lpstr>
      <vt:lpstr>Arial</vt:lpstr>
      <vt:lpstr>Arial Nova Cond</vt:lpstr>
      <vt:lpstr>Avenir Next LT Pro</vt:lpstr>
      <vt:lpstr>Bahnschrift</vt:lpstr>
      <vt:lpstr>Bell MT</vt:lpstr>
      <vt:lpstr>Calibri</vt:lpstr>
      <vt:lpstr>Impact</vt:lpstr>
      <vt:lpstr>Wingdings</vt:lpstr>
      <vt:lpstr>Office Theme</vt:lpstr>
      <vt:lpstr>GlowVTI</vt:lpstr>
      <vt:lpstr>MatrixVTI</vt:lpstr>
      <vt:lpstr>TornVTI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JR Bronger</dc:creator>
  <cp:lastModifiedBy>Danville church of Christ</cp:lastModifiedBy>
  <cp:revision>13</cp:revision>
  <dcterms:created xsi:type="dcterms:W3CDTF">2024-03-12T14:06:57Z</dcterms:created>
  <dcterms:modified xsi:type="dcterms:W3CDTF">2024-04-07T15:43:47Z</dcterms:modified>
</cp:coreProperties>
</file>