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38" d="100"/>
          <a:sy n="38" d="100"/>
        </p:scale>
        <p:origin x="6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75ED1-A31F-7384-0E5A-DE96243DC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664B2-18CE-943E-F574-CCD7DFDCC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F1149-5358-9E12-D497-A6190F395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8991-0427-2945-9FB2-9E9E9C7E31C7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2EE9A-E135-5896-608C-F5B01537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B6185-8AC4-5756-7E9E-05EA1FD9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E381-3F39-FF41-8412-3A47D5833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43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6AC8A-C2C9-7D6B-48C7-651495D00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F6C37-DCE5-1E11-A922-B197B9F9A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9F0B6-18F3-A445-B08B-69629D77D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8991-0427-2945-9FB2-9E9E9C7E31C7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E7927-BE35-AE7C-C35F-DEB442253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EDD21-839F-BE99-2A2E-A7C52CE5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E381-3F39-FF41-8412-3A47D5833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54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B479B3-CDDE-F870-491A-DC1C8E734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E262B-5A2E-9885-7FD9-0F7A3F360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571AC-CF67-55A0-7B71-CA67DA7CD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8991-0427-2945-9FB2-9E9E9C7E31C7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4EE15-2CCD-C528-18E0-61FE38CB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7B0A8-3FD1-AFEB-767D-8DD5DD4E0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E381-3F39-FF41-8412-3A47D5833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58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1656-B999-7B8C-46DF-97B87FA8B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48C0B-13F6-6A7D-C7A5-5AEA4BE76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B4912-8B76-AF8B-3C7F-468FA295C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8991-0427-2945-9FB2-9E9E9C7E31C7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CE474-BA37-F5E1-8B63-95669482D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C1FC7-1F0E-30EF-4B13-D066697D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E381-3F39-FF41-8412-3A47D5833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42AC1-4888-9DC0-7B99-A32E97D88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0B19A-4921-D2A0-1304-D722C4588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FB8AC-B370-442E-DB62-38C55EB3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8991-0427-2945-9FB2-9E9E9C7E31C7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D308-2287-1A20-C2CC-0200A25AF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31B82-B3CE-9055-C70D-B67861C60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E381-3F39-FF41-8412-3A47D5833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45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EE91C-2576-B258-E5E4-DCAB5FAD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944C0-CFFA-6C28-AFE7-A690A8E92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77E29-D1DE-2758-8CE9-88522C5F1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AF261-77E6-EBA1-D82C-439E80C5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8991-0427-2945-9FB2-9E9E9C7E31C7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C1148-EDD8-17C5-17FC-30321BDB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8637A-428C-D6CC-E857-9D0FC94E1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E381-3F39-FF41-8412-3A47D5833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4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1BF62-E970-AC24-FDB3-692DD941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1691E-D96E-9457-CF93-9E276BF09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9C692-19BF-2599-C81E-FF2DABF16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39904-477B-5E77-0B37-C668D6636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3F3FD4-79D0-6E1D-8271-B1C804661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114BD5-A0FA-D1C5-3ABA-ADEAB20E7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8991-0427-2945-9FB2-9E9E9C7E31C7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EA01AA-E3EC-3A4F-63E1-14A558616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279640-9EB9-55D7-57F3-381F1E30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E381-3F39-FF41-8412-3A47D5833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72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1B302-04EE-A7AE-162F-5EA31EC53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5D623-406B-232C-2BE4-8D589CDB3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8991-0427-2945-9FB2-9E9E9C7E31C7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B2A55-861D-BA58-8942-0ED53F6FF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31C89E-5F14-3111-7620-33C2751B6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E381-3F39-FF41-8412-3A47D5833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66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848ACC-29A3-C83A-BA3E-71DBB9972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8991-0427-2945-9FB2-9E9E9C7E31C7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946AC-5419-522B-123D-57AD9094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B0ECD-8374-5877-A359-8000E041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E381-3F39-FF41-8412-3A47D5833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15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6E3A0-6558-D1A3-058E-D431C09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D307C-166A-1BA4-F213-BB9EA585D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03CC1-F2D4-287E-F5FD-CC24A01C1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21C03-EDC8-B38F-1ECC-199E1CBC6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8991-0427-2945-9FB2-9E9E9C7E31C7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9E45D-AFC0-C311-C8CD-18E87495D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12672-000E-1BD4-B485-B66072B93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E381-3F39-FF41-8412-3A47D5833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5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C963E-2887-3618-B121-806BD172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8D0912-2BA0-7B3C-79D6-FE89FFCFA2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78E62-8BDE-E895-EBC6-BF984A4B0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F0AF3-6D88-79D5-8E11-D7386D93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8991-0427-2945-9FB2-9E9E9C7E31C7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50C15-E91D-7825-02B2-260FABCD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CFA070-B68B-88C0-10C3-D0D765150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9E381-3F39-FF41-8412-3A47D5833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50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BD5D82-CC36-53E6-B19B-7317C31D4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731FA-02DF-5AB6-6C61-F15DF7E25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BCA36-70EC-0E05-E5D4-DB281DC1F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78991-0427-2945-9FB2-9E9E9C7E31C7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0ADEA-1F13-504C-BB21-FCDC02B89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58B8B-5018-E793-CEAE-4EAF76F17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9E381-3F39-FF41-8412-3A47D5833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0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4B185C0-2790-83AF-3D41-843B9D1FA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51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52B8123-8E84-53E2-5C53-1E1FE3C2F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29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259ADE1-9CFA-4ED9-BAAA-FBC1A4228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74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147C00-A340-4738-EDF7-34E7A6368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52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55F29E7-5C95-E388-45F1-10199F80A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08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57470D5-D25B-8B44-5E6B-BD9C3B881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8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1B804F-89E3-186A-3D9C-C4F1C1637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64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5A70569-CED7-DFE5-CD2B-266FE3F29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42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3</cp:revision>
  <dcterms:created xsi:type="dcterms:W3CDTF">2022-06-19T10:39:23Z</dcterms:created>
  <dcterms:modified xsi:type="dcterms:W3CDTF">2022-06-19T14:02:09Z</dcterms:modified>
</cp:coreProperties>
</file>