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37" d="100"/>
          <a:sy n="37" d="100"/>
        </p:scale>
        <p:origin x="7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4F13-78B5-3B31-7D6B-B54FDEF05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98B57-9942-766A-B77A-A2C39147F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B91E8-3BCD-8823-7CE5-9C6986BA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B601A-2C01-E42C-B0A4-05062CAA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AB3DB-2125-E444-6FDC-E5BA77A9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D75D-DC6D-0B9A-69E1-1039598C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314F9-A548-5E4B-F503-4BC24A98B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3AB8-00E6-8E18-9AB8-B54FE282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BE123-1E13-1070-628D-ADBAB872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E7AE0-5C3C-674A-8EA3-81D9CE9D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9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E4A63-F6CA-0B05-FDC7-E74234934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93684-6273-D73C-C011-D263B9D06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8E13-0F1D-902C-631B-829AA4BF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04D5F-E30F-1391-A384-FD3AAD9B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421B7-EA3F-9A54-66DA-AA3A3E32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2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BAD1-5438-AFB3-F4B7-44B4C36B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5BAD-2936-ED08-7F1E-F744A479D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BD355-8F23-3E85-29AF-FF516C4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1BCD-4C4F-1315-E4D5-93328CF3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495AF-51E0-DE3B-A43E-34D6DCC3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93F5-B337-7C9C-C92B-434F5AB2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E9207-329E-C026-BB5B-D53BD4E7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EE8A9-2541-57F9-ABB8-EAD94CE2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E8A75-2800-774B-28AA-09CF257D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CCBDA-F545-79BE-8CF2-566090D6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14C5-F2D0-62B3-E5A0-B72A5AE0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2DD7-9AB2-7387-01F6-370E379E0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5D1E-B5BA-25DA-29E2-68FCF48A3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C676B-5E53-6210-E368-12001B0F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3281C-20C7-4512-2DD0-41BC34A8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764B-156F-A51E-E71E-D604FEC9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7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F22C-B79D-6E2D-809D-3337F370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DC81C-4923-1084-07CF-8A892323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77873-89C0-7BAD-75BE-051355BCB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A6C0F-B6C1-0183-88B2-A591EDABD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01EFC-FFDB-E3DB-5AEF-F1664144C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D506E-88CF-1641-3701-651272BE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48FF4-9709-A463-3621-43970667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54C20-2023-D777-C998-FE1DC270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200F-4CA9-B171-ED25-BC5FB18E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4EE48-8957-B65B-1EA8-CCA80C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788B8-E77F-BF4C-9DB4-8752490B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EC5B3-39E9-F119-2F69-6CDCB7D5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AEC1E-D162-B90A-2E8A-6FE6E686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8A901-4389-80ED-4D01-F9E801C6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5B1FD-7DAC-6470-A831-299A8263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B535-68EB-1706-1603-7959FEA3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923-3497-1CFE-6601-2F2807BDB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4FF9E-ADA4-E5C5-515C-4C67719EE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D2C5C-036A-894F-80C2-29EBF2BE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F32B2-4FB1-87DC-34A1-5E33CFA1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4A7A4-99F8-DBC4-A017-1183334D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4A43-E19C-C117-34D1-7F55F8A8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347FB-0430-E9CB-2D22-7FB2CA529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8889F-0DFE-266C-93C1-E1AF01294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29916-76C6-D7D5-7371-3B47CD35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50DAD-5747-54C8-D400-57A961B5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BE63D-BF19-55EE-C587-098A1E14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6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15923-98B7-7185-E4C7-CA9162FD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4A60-8ABC-560F-83E7-6B9211312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10AB-D2E7-1184-9D68-9D12599A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7EE5-9FB3-074A-92A3-9A81A9C5E26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4BC51-683B-26E6-BF23-AE6FABF3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7F41E-3653-653A-08D3-5F0AF8662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F188B-5674-C84B-8454-9354380F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5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legs and feet&#10;&#10;Description automatically generated with low confidence">
            <a:extLst>
              <a:ext uri="{FF2B5EF4-FFF2-40B4-BE49-F238E27FC236}">
                <a16:creationId xmlns:a16="http://schemas.microsoft.com/office/drawing/2014/main" id="{8465B84C-F098-8748-CE75-FB71998D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DB4CB8B-CDAC-5F57-748D-61B77DFE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9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84254A0-E748-BB81-AB2E-5940807A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9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AA939DE-2442-4DB1-5C9C-5143B3F8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FE5B3E5-8ADE-176B-8E4F-0FDC07EB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3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C78BCF02-6CD9-59C7-C319-010D948B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5C400A-5614-43CC-5795-48B93C33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1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84C137E-5665-5ABD-2687-0971A752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80B15E7-90F2-AD26-91C8-2D5B041A1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6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33AA7D6-F19B-121B-ABE8-E1AD529B8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66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4</cp:revision>
  <dcterms:created xsi:type="dcterms:W3CDTF">2022-07-09T15:29:10Z</dcterms:created>
  <dcterms:modified xsi:type="dcterms:W3CDTF">2022-07-10T14:13:01Z</dcterms:modified>
</cp:coreProperties>
</file>