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5" r:id="rId2"/>
    <p:sldId id="317" r:id="rId3"/>
    <p:sldId id="318" r:id="rId4"/>
    <p:sldId id="319" r:id="rId5"/>
    <p:sldId id="320" r:id="rId6"/>
    <p:sldId id="321" r:id="rId7"/>
    <p:sldId id="322" r:id="rId8"/>
    <p:sldId id="32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38" d="100"/>
          <a:sy n="38" d="100"/>
        </p:scale>
        <p:origin x="4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949B3-9372-437B-A1E1-C7FAA6712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98B0D-1E1D-4461-B148-7E119C1D7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E923F-4019-4634-9E54-1DC269DAF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D6FDF-6424-466F-900B-87E2C220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594FB-14FE-4DA8-AC95-78FD9B86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0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193C-1F14-433F-87B9-62C055DC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678355-D7CE-4216-A91B-3AE1BE278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74DD7-A279-4DCA-847F-1213CC62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FA209-E05E-4506-B081-6BE0BA1D0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E286B-2B79-4F96-B6D5-161EFF18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0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DB5438-B0E4-4949-9D89-E130327C35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ADA3A-DB25-4FAC-BDCD-24F2508AE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6FE72-0C3D-4C1D-8F3C-CE0CD4C9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09D77-E55A-40FA-827A-8B55A58D2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AD980-E78C-485E-A239-ABF995F1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9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73CF8-7F05-491C-94C4-9F60F5AB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C43CC-2022-4C7B-A86A-D8B1099F6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DBE25-E41D-415D-9B65-3715F82F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ACF3F-996A-46F5-8CD8-4893161B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BC90E-EA68-472E-A59D-8988597C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7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E2F28-F05B-43E2-9AC5-656BABFFF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34008-B8ED-4418-95A0-D9BF10957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58E07-2153-45D0-8A64-3082694AB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845D6-CC92-4BB9-80C8-D91764EC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A8597-B4B9-4D5B-8E81-760867AA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5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8E7A1-BB85-4CF0-8557-421E9D8E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23A7B-0E52-4535-9B6C-59CC36CF8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D7642-4982-4E6F-B170-885427454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2F066-0828-4ED0-B5E0-363639F0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11E7B-4C46-4D69-B502-60D86F1E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4520-B077-479F-86B8-99E42AFD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8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C0AD6-9D31-40A2-891E-A14D47655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C2C80-AA71-43E8-9D49-21FC3AE4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9DA9C-9755-42B6-8CD0-86612D269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9C52AE-9034-447F-8150-E3E06D49A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F524D-DD2F-4849-894A-E165B63E1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E0F6D8-966F-4C4A-B14E-4B62772EB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E61966-0B3F-4D32-BF0F-A23E1D15A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21E26-D82A-404F-9491-766E1F66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873C-654B-422A-BBAD-A26CF7DD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52827D-7AD2-4F31-BE23-6B5EED7D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F50DC-0A07-4616-92AA-0B69F5653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A3FAE-EAEA-422D-9E24-184CF6D1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4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E46E1-4477-4CC1-98F5-BFE98D831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1EEC7-4505-40D9-98DC-64844A16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29515-504C-452A-92B2-AFA71F6E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7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B895-EF65-440F-918A-2031729E5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AF6F5-2F01-4218-A81E-1A296AACB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2EFE9-16D0-47D8-BE91-025BC3BD9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5646F-CDEA-479A-B931-56302291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8BCB8-DF68-4775-9497-817485DE0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3A5DE-E50A-49E4-90D4-882446F7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0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AF60C-2314-41F5-B385-C7ED9D4B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04BF1B-13C5-472F-856A-0E3B54786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24161-BEFE-44CF-A7CC-72D1BAF0C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94260-AC7E-4F7A-A69B-0EF20EC1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6449F-46A8-4E37-9D6C-25CB67A31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3E141-75DA-41D9-884C-7C1A5E2FE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4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D1F70F-CA5E-4134-B378-512A2EF32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F41FE-19A7-414F-AD21-D6F7292B2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2938D-3EDC-4B2F-84E5-F436B5CBC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FBE80-34AA-4147-A3EE-F96DBF87879D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1EF5B-B7D7-4571-A059-BBDBC05E6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2608-03ED-44E4-9659-B49FAE958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6D3E3-8A99-4411-BAE3-A75D245FD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8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AD307DC-6139-B1B5-F6B8-469A2EC47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21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411FB08B-7979-8D91-9562-5F6B094EF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6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DEB9621-5DF5-3E48-1265-926961D0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0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44AC5C-1934-5422-1313-7B9FB7C21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76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E3FAC5AB-820C-F5AC-B362-2CFA9A0B4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7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EC1B676-6545-B028-9D7D-D4961CD0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10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8641913-451D-8E46-460C-D589674AD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15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0A8D18-0AF0-F87E-24B2-7CBF199AA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80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5</cp:revision>
  <dcterms:created xsi:type="dcterms:W3CDTF">2022-08-05T16:33:42Z</dcterms:created>
  <dcterms:modified xsi:type="dcterms:W3CDTF">2022-08-07T14:13:01Z</dcterms:modified>
</cp:coreProperties>
</file>