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70"/>
    <p:restoredTop sz="94589"/>
  </p:normalViewPr>
  <p:slideViewPr>
    <p:cSldViewPr snapToGrid="0">
      <p:cViewPr varScale="1">
        <p:scale>
          <a:sx n="29" d="100"/>
          <a:sy n="29" d="100"/>
        </p:scale>
        <p:origin x="7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4710-D4FE-9B7D-62FB-2D0E9979B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01667-0076-8B8A-07B8-82C75DB69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C6993-7618-BB13-C825-7CDA6972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A596-C32C-094D-807E-0DA92291BE5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CD851-E455-91E3-BDEF-367210E6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27C8F-E029-62C8-F99F-238ED9DC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A8C4-9B55-2145-ACCB-C077A702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7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9A18-6336-F7EA-BD59-34A4448B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A144A-BE03-4375-2BEA-F04E740DA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28C7F-A8FA-5144-4CBC-F042BE5D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A596-C32C-094D-807E-0DA92291BE5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8A8C6-C72E-73EC-129D-77225B1A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ACAAC-99D4-2477-E301-C52DEE61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A8C4-9B55-2145-ACCB-C077A702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9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A2A3DA-BC10-13F9-B486-D3A77FF6C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A121C-0B1E-F31D-D5F7-76E707FD9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5A0D9-87AB-3E7C-CCFF-096F5604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A596-C32C-094D-807E-0DA92291BE5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FB57D-39F0-06A7-8FB5-E9C617AB6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E9873-98FD-AD01-906E-C0CB4CB2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A8C4-9B55-2145-ACCB-C077A702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9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CE31-85BE-55AD-9D53-F53A0CDC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60531-50F3-48EC-75EB-6ABE68EBA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9A5EC-B78E-C4F0-D6B2-88F0833B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A596-C32C-094D-807E-0DA92291BE5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B3C15-D1E8-BAD9-AB16-847652CF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967EC-34FA-114E-58C4-15A10C8E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A8C4-9B55-2145-ACCB-C077A702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1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E752-A22F-272D-AE99-1ED5D3F1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60FAB-2D6A-461D-D496-98823FD32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A67FF-8168-8936-A97E-D314DC7F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A596-C32C-094D-807E-0DA92291BE5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A21EA-3365-54A1-2697-94EA9F96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FEB3E-989A-338D-682E-B90999C2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A8C4-9B55-2145-ACCB-C077A702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7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E1083-551B-A4F3-266E-CB99478CF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0E414-6FBC-ECFC-F3F2-5FA7B60BC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9B19-6524-82D1-8DDF-48961C00B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05AA7-9699-828D-BF0B-1E8A2A981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A596-C32C-094D-807E-0DA92291BE5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995AA-AA54-8CA2-D2FF-774528CA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0C585-4AD7-9138-E4EC-235C3D47B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A8C4-9B55-2145-ACCB-C077A702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8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1773-8AC1-C1C9-2AF9-5DD33EC14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12B65-399F-D345-74A6-4181754D1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47CCE-3D6E-42D4-3032-D0B319091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E2561-1BEE-6A4D-A911-3EBF6B2DC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AC607-9E43-A4A0-FC94-235C3C104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05E622-DAAA-CE5D-6AD3-6599591F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A596-C32C-094D-807E-0DA92291BE5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332F31-27C2-26D4-12FF-216B9669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F6F2A1-35AC-D981-EBDF-5F5155B5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A8C4-9B55-2145-ACCB-C077A702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7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ADE3D-C56C-5E60-987C-4CFDFDF7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BB8428-059C-93CC-D7A6-33F1D363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A596-C32C-094D-807E-0DA92291BE5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C1E26-8D34-18E9-7854-66B0606D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E81FA-F62E-BD33-9991-D09C4825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A8C4-9B55-2145-ACCB-C077A702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3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532D29-213B-3A0B-6802-1D170313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A596-C32C-094D-807E-0DA92291BE5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F06B8-D58E-6C23-1147-5298DB07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FFF4B-0E06-F192-8048-F1EED7F73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A8C4-9B55-2145-ACCB-C077A702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8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529EA-F2F5-9B2B-2B27-36D92465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27FD8-72B4-E537-C47A-3EE387AA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06596-3D56-4309-63F6-768638B44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FC814-F34D-F881-F13E-15DBBDC6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A596-C32C-094D-807E-0DA92291BE5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F4E33-1F2E-FCFE-6A1F-199912C3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1CD49-44DA-A96E-C457-35CF29F8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A8C4-9B55-2145-ACCB-C077A702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FF6D-70A6-32CA-A038-6C716F2E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0DBF2-42DC-FC56-7BB9-C72968436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937A3-8FC2-7043-B3B9-42023262B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42335-36ED-8334-4D50-23B6B4B83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A596-C32C-094D-807E-0DA92291BE5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33F7-470C-4C1C-F2F4-40FB24EF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04AB5-E1A0-7150-34BE-E903314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A8C4-9B55-2145-ACCB-C077A702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EF1FF-40B7-7C3A-7884-3B161EEF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26784-2BEF-4CDD-3B9B-9061BEF86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5D409-E780-9780-A278-5EFE95023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5A596-C32C-094D-807E-0DA92291BE5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1C98-89D6-48EA-4B48-117F8B988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5BE10-3BC8-F7D4-C7A2-710600530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8A8C4-9B55-2145-ACCB-C077A702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3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2EAA3A84-CA85-25AC-45C1-370DC541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4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8E26156-9326-329E-7C73-854A85D76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61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F4DE45C-8A93-14B0-E107-03DAF0BB0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779E16A-458D-7529-D41B-F9386ACC4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9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1689AE35-FBB3-D1A7-7131-A6074137E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4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line chart&#10;&#10;Description automatically generated">
            <a:extLst>
              <a:ext uri="{FF2B5EF4-FFF2-40B4-BE49-F238E27FC236}">
                <a16:creationId xmlns:a16="http://schemas.microsoft.com/office/drawing/2014/main" id="{425FC53F-F328-B069-D401-0685F3A10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2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57C12D4-96E2-86CA-C581-06C6B1E88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0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84B0FC4-EA24-AA36-F825-32969A978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1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CE82365-3D71-6D46-769B-E649C6846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9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iagram of a plant&#10;&#10;Description automatically generated with low confidence">
            <a:extLst>
              <a:ext uri="{FF2B5EF4-FFF2-40B4-BE49-F238E27FC236}">
                <a16:creationId xmlns:a16="http://schemas.microsoft.com/office/drawing/2014/main" id="{6A1E3FA5-A891-011B-D424-93A886E5C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9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iagram of a plant&#10;&#10;Description automatically generated with low confidence">
            <a:extLst>
              <a:ext uri="{FF2B5EF4-FFF2-40B4-BE49-F238E27FC236}">
                <a16:creationId xmlns:a16="http://schemas.microsoft.com/office/drawing/2014/main" id="{98396E49-C0DA-FE96-BE52-D1BDD04B3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04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iagram of a plant&#10;&#10;Description automatically generated with low confidence">
            <a:extLst>
              <a:ext uri="{FF2B5EF4-FFF2-40B4-BE49-F238E27FC236}">
                <a16:creationId xmlns:a16="http://schemas.microsoft.com/office/drawing/2014/main" id="{320AFDE1-7EAB-C9C1-9E37-8026B4376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54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4</cp:revision>
  <dcterms:created xsi:type="dcterms:W3CDTF">2023-03-16T14:12:53Z</dcterms:created>
  <dcterms:modified xsi:type="dcterms:W3CDTF">2023-03-19T15:11:27Z</dcterms:modified>
</cp:coreProperties>
</file>