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27" d="100"/>
          <a:sy n="27" d="100"/>
        </p:scale>
        <p:origin x="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A19DF-5F41-4D47-875B-C54CF173D8A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9EDDB-F99A-BD49-B65D-E88C80B1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8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4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7D1A-451D-4461-AD2A-F0F62D44CFDF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9E6C-2ABE-4745-BF4A-367241D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6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30406F9B-B9DD-8F2C-5073-E8F24AE3A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DCFB3A1-73A8-E60F-243C-39D937AD7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ADAF2170-36EE-1D20-E8BE-BCAB2D2C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bible verse&#10;&#10;Description automatically generated with medium confidence">
            <a:extLst>
              <a:ext uri="{FF2B5EF4-FFF2-40B4-BE49-F238E27FC236}">
                <a16:creationId xmlns:a16="http://schemas.microsoft.com/office/drawing/2014/main" id="{0EA7B10D-73CC-BB38-8A0E-FBDE7171F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1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with white text&#10;&#10;Description automatically generated">
            <a:extLst>
              <a:ext uri="{FF2B5EF4-FFF2-40B4-BE49-F238E27FC236}">
                <a16:creationId xmlns:a16="http://schemas.microsoft.com/office/drawing/2014/main" id="{4B1B6E5B-DC5F-1F55-29D8-F3383BFC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BE6B28CF-B445-66CC-49FE-03FE66A07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square with black text&#10;&#10;Description automatically generated">
            <a:extLst>
              <a:ext uri="{FF2B5EF4-FFF2-40B4-BE49-F238E27FC236}">
                <a16:creationId xmlns:a16="http://schemas.microsoft.com/office/drawing/2014/main" id="{BB20CCC0-0FDB-30BC-1F66-796DB5120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C9CA786-79B7-DEC4-4A0B-66599B3A7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78FA2787-83BE-E78F-F0E1-9CE5BF52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 with medium confidence">
            <a:extLst>
              <a:ext uri="{FF2B5EF4-FFF2-40B4-BE49-F238E27FC236}">
                <a16:creationId xmlns:a16="http://schemas.microsoft.com/office/drawing/2014/main" id="{7FB966BB-5187-0168-AD1C-E98D22431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3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9E33A0D-0A4D-8A90-6869-205D8EF9C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and blue rectangles with black text&#10;&#10;Description automatically generated">
            <a:extLst>
              <a:ext uri="{FF2B5EF4-FFF2-40B4-BE49-F238E27FC236}">
                <a16:creationId xmlns:a16="http://schemas.microsoft.com/office/drawing/2014/main" id="{6F01AE10-A0B6-0223-27FA-847B38CA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4</cp:revision>
  <dcterms:created xsi:type="dcterms:W3CDTF">2023-08-05T23:07:34Z</dcterms:created>
  <dcterms:modified xsi:type="dcterms:W3CDTF">2023-08-06T14:15:48Z</dcterms:modified>
</cp:coreProperties>
</file>