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57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6" r:id="rId19"/>
    <p:sldId id="3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0" autoAdjust="0"/>
    <p:restoredTop sz="94694"/>
  </p:normalViewPr>
  <p:slideViewPr>
    <p:cSldViewPr snapToGrid="0">
      <p:cViewPr varScale="1">
        <p:scale>
          <a:sx n="25" d="100"/>
          <a:sy n="25" d="100"/>
        </p:scale>
        <p:origin x="6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DAC14-C18A-8345-851D-AD7778FBE4E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C3D52-CD86-E246-A3E9-7AF2156F6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1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9AE8-69E9-4F6E-B23C-38E8E04E2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C7BB5-4404-4275-98FB-8C7AE9F28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52038-8059-4135-AA9B-B3E186F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B354-B46B-4E9B-B13F-F16C71508CD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FEB74-16D3-407E-B438-0ED366E4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8986E-B5CE-431E-B6C5-62B97ACF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FFDD-6596-40DB-AD43-B9D2399B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1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719DA-3FD7-4388-812F-A3912173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10245-E616-4533-A99F-6EA231B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92808-79C2-46ED-A209-01692748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B354-B46B-4E9B-B13F-F16C71508CD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05B05-11C6-4F30-AA42-39B44F2B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29E16-7728-4662-B4BC-B7178BAE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FFDD-6596-40DB-AD43-B9D2399B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1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D80218-E22D-4DC1-8461-39309DD21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F0AF6-B9E3-4C95-9ABE-FE855E77D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85026-3674-4410-86B0-BF1DB1F7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B354-B46B-4E9B-B13F-F16C71508CD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96094-8026-4BC1-B81D-AD623AA97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07684-3889-49E7-9C35-D4B0013B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FFDD-6596-40DB-AD43-B9D2399B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2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A685F-D782-4C01-A2CE-A723F1DB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F950-FAC7-4C6B-B781-366672D78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D4625-B123-452B-AF6B-093AB3EB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B354-B46B-4E9B-B13F-F16C71508CD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4D085-DD03-451E-95BD-7F7DEEC0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FE53D-CC54-447F-AA11-65BC5095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FFDD-6596-40DB-AD43-B9D2399B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8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F847-2083-4645-9DC6-E9A7837E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ADC34-C088-4EFF-9DD2-8FEC54150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45D4D-6C06-47AB-8B9D-82772804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B354-B46B-4E9B-B13F-F16C71508CD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2C66C-04BB-4B16-8FCC-D74898D3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DE719-4DF7-4B50-B107-8682595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FFDD-6596-40DB-AD43-B9D2399B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0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691B-9D07-4E65-81EF-3AF0F1BD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17E6-949B-4A96-AB41-CF2457842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B3C6E-7F06-417A-AA21-C7AA7CA12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B3C9B-DB44-4CF4-811A-32B5782D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B354-B46B-4E9B-B13F-F16C71508CD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9A3F1-6933-4D68-B1C1-F53239537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1F12A-6227-4538-B004-05981326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FFDD-6596-40DB-AD43-B9D2399B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7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8ABC-C14A-468A-BD48-66D1AF701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9233E-4ED9-4817-A1F7-68B55BA55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8FDDA-A468-4B75-B7C1-14CF0F7F2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236489-1DBB-45C1-BD4A-AAF7A2F2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0B17D-9BEE-4D05-AE33-612C3634A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DB8F6-7E96-484B-B1AB-DD21B5E5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B354-B46B-4E9B-B13F-F16C71508CD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08F247-97D3-41F5-8523-52EACEAD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9C1F0B-1BCC-4467-90D2-5A2C3822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FFDD-6596-40DB-AD43-B9D2399B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6A97-F30D-498F-B04A-1BD99721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FF941-96D0-4CDA-8295-8B554884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B354-B46B-4E9B-B13F-F16C71508CD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CCCA4-48DD-4CC8-81D0-F92A7B1E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B504D-78FF-4719-8356-00A4B163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FFDD-6596-40DB-AD43-B9D2399B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4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100A5C-A4D0-4C40-8308-A83742C3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B354-B46B-4E9B-B13F-F16C71508CD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34A011-D0BD-4EA4-8849-CA0FBD9B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181DE-DDAC-498A-B7BA-863252E1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FFDD-6596-40DB-AD43-B9D2399B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1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6045-75E8-458A-BB0E-37EAC45E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9BFC-5D4A-4D6E-9602-A5A5483B4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AE9A8-7090-4E33-A2A7-15F1B54A0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BEE16-0DF1-4A45-AE96-764074BA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B354-B46B-4E9B-B13F-F16C71508CD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3A6FE-3EEB-4C80-9509-8520D3E9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41BBB-C275-452F-A874-4EB70823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FFDD-6596-40DB-AD43-B9D2399B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6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9F8F-787F-42D8-9B3E-285AC302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433AA5-7EA9-4932-825E-4AF35591D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0F6EE-B359-41FE-8439-3AFEBD489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7D94C-056D-4A3D-B7DD-3778B8BB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B354-B46B-4E9B-B13F-F16C71508CD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FE90E-C433-49F8-9A7E-67B94D31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09E83-7301-4F74-966C-B4B29949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FFDD-6596-40DB-AD43-B9D2399B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4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F0222-5C1C-4575-8216-27CBB4D6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DB224-DA6D-4349-BD9D-AA746B484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076D3-EA7B-4609-82D4-BF42C3A53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9B354-B46B-4E9B-B13F-F16C71508CD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788F4-B4A6-424F-88AE-BAA784785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A137C-F8FB-4281-89D8-1A8FBF4A1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4FFDD-6596-40DB-AD43-B9D2399B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3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D2D27413-E402-8BDA-01FD-422F7B9E0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7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0D793424-0D67-2A58-E6F4-49739B2D3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8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's face with a speech bubble&#10;&#10;Description automatically generated">
            <a:extLst>
              <a:ext uri="{FF2B5EF4-FFF2-40B4-BE49-F238E27FC236}">
                <a16:creationId xmlns:a16="http://schemas.microsoft.com/office/drawing/2014/main" id="{88F2DD59-8FFB-A375-C1D6-D16EE1156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1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's face with text and words&#10;&#10;Description automatically generated with medium confidence">
            <a:extLst>
              <a:ext uri="{FF2B5EF4-FFF2-40B4-BE49-F238E27FC236}">
                <a16:creationId xmlns:a16="http://schemas.microsoft.com/office/drawing/2014/main" id="{B443ADB3-B110-2721-2B88-1AC827D88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0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's speech bubble with a couple of heads&#10;&#10;Description automatically generated with medium confidence">
            <a:extLst>
              <a:ext uri="{FF2B5EF4-FFF2-40B4-BE49-F238E27FC236}">
                <a16:creationId xmlns:a16="http://schemas.microsoft.com/office/drawing/2014/main" id="{CBAF18ED-2EAD-9DDB-9B49-B56A6C87B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8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ster with text and images of a person's face&#10;&#10;Description automatically generated">
            <a:extLst>
              <a:ext uri="{FF2B5EF4-FFF2-40B4-BE49-F238E27FC236}">
                <a16:creationId xmlns:a16="http://schemas.microsoft.com/office/drawing/2014/main" id="{792FC35F-94B0-7FE7-1954-3C2826429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3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ster with text and images of a person's face&#10;&#10;Description automatically generated">
            <a:extLst>
              <a:ext uri="{FF2B5EF4-FFF2-40B4-BE49-F238E27FC236}">
                <a16:creationId xmlns:a16="http://schemas.microsoft.com/office/drawing/2014/main" id="{AB77610C-595A-6C17-148B-B23B42BCB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86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aphic of a person's face&#10;&#10;Description automatically generated">
            <a:extLst>
              <a:ext uri="{FF2B5EF4-FFF2-40B4-BE49-F238E27FC236}">
                <a16:creationId xmlns:a16="http://schemas.microsoft.com/office/drawing/2014/main" id="{982ACC62-39E5-B9EA-D814-7A100C25C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60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lue card with black text&#10;&#10;Description automatically generated">
            <a:extLst>
              <a:ext uri="{FF2B5EF4-FFF2-40B4-BE49-F238E27FC236}">
                <a16:creationId xmlns:a16="http://schemas.microsoft.com/office/drawing/2014/main" id="{61076153-1612-03D0-A672-A6AF832B8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2A3F6384-FFAF-E296-3229-F909AD67F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D5C3134D-0EE6-2C06-EE63-AFA65D663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7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ands holding a book&#10;&#10;Description automatically generated">
            <a:extLst>
              <a:ext uri="{FF2B5EF4-FFF2-40B4-BE49-F238E27FC236}">
                <a16:creationId xmlns:a16="http://schemas.microsoft.com/office/drawing/2014/main" id="{11F49856-365D-A6B9-34E1-25E1A47C2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9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rawing of two heads&#10;&#10;Description automatically generated">
            <a:extLst>
              <a:ext uri="{FF2B5EF4-FFF2-40B4-BE49-F238E27FC236}">
                <a16:creationId xmlns:a16="http://schemas.microsoft.com/office/drawing/2014/main" id="{3A61E24D-EFE2-82E5-4E09-D6918619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5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aphic of two heads&#10;&#10;Description automatically generated">
            <a:extLst>
              <a:ext uri="{FF2B5EF4-FFF2-40B4-BE49-F238E27FC236}">
                <a16:creationId xmlns:a16="http://schemas.microsoft.com/office/drawing/2014/main" id="{9E9709DA-9B47-643A-3DBE-29A769327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3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ster for a book&#10;&#10;Description automatically generated with medium confidence">
            <a:extLst>
              <a:ext uri="{FF2B5EF4-FFF2-40B4-BE49-F238E27FC236}">
                <a16:creationId xmlns:a16="http://schemas.microsoft.com/office/drawing/2014/main" id="{17FE1B3F-FAD0-FD35-5192-B5772AFCC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1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and orange background with black text and a couple of heads&#10;&#10;Description automatically generated">
            <a:extLst>
              <a:ext uri="{FF2B5EF4-FFF2-40B4-BE49-F238E27FC236}">
                <a16:creationId xmlns:a16="http://schemas.microsoft.com/office/drawing/2014/main" id="{7B1C2D9B-E0A6-0BF5-BD86-2A9F73600C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7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aphic of a person and person's head&#10;&#10;Description automatically generated">
            <a:extLst>
              <a:ext uri="{FF2B5EF4-FFF2-40B4-BE49-F238E27FC236}">
                <a16:creationId xmlns:a16="http://schemas.microsoft.com/office/drawing/2014/main" id="{7F7FA8E2-D6DB-ABB3-B163-4BA10CA05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and orange background with text and images of heads&#10;&#10;Description automatically generated with medium confidence">
            <a:extLst>
              <a:ext uri="{FF2B5EF4-FFF2-40B4-BE49-F238E27FC236}">
                <a16:creationId xmlns:a16="http://schemas.microsoft.com/office/drawing/2014/main" id="{C4188A03-2255-C46C-B682-D4AC18788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4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ster with text and images of two heads&#10;&#10;Description automatically generated with medium confidence">
            <a:extLst>
              <a:ext uri="{FF2B5EF4-FFF2-40B4-BE49-F238E27FC236}">
                <a16:creationId xmlns:a16="http://schemas.microsoft.com/office/drawing/2014/main" id="{E5E3676C-6EE7-8529-EF73-1084582BC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67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4</cp:revision>
  <dcterms:created xsi:type="dcterms:W3CDTF">2024-03-07T22:55:32Z</dcterms:created>
  <dcterms:modified xsi:type="dcterms:W3CDTF">2024-03-10T15:21:40Z</dcterms:modified>
</cp:coreProperties>
</file>