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6" d="100"/>
          <a:sy n="36" d="100"/>
        </p:scale>
        <p:origin x="6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858D3-2943-4992-972F-63E1F2FA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239E4-A0AA-4F58-A504-F990E7881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7DABC-9E63-4413-A9F7-04659711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0FBB-7B0A-4289-93DE-9C8E9D55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0028B-10B1-48E7-80B0-5A70950A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0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9A16-0DBB-420A-8B9F-8C80C9F6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CE37-2951-4121-A260-ABE8E1827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CB89-4297-4284-AF5C-05B97B16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16207-5656-4E9C-964C-D78CD846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2BF2-ADEF-4E28-B7D3-2C4A0958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F8F5E-2D7D-4FDC-9A9F-9F835CBA7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360CB-99FE-49EC-8A9C-91BBA0036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572AC-192F-4507-83FF-109E2ECC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6C924-42E8-459A-B087-D66D81A2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00A4F-DF5E-45D6-9667-61B383BD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4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2F92-A087-41D1-BCA3-EB39E9C5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01E5-960C-4B5D-B6A0-728695702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5DE77-9B46-47E5-A384-476EF44C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4404-8D32-4255-880C-C5E4AEE8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D08A9-BD18-412D-BC6B-2D55C151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8DB8-2E89-4245-A587-798A1742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FECBE-4180-4524-8D7C-39CDE81D6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0CD99-5EB6-4F4D-A809-31C49D08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F9E58-9DA6-417B-8E14-0DA4C0ED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23AA0-DB7C-4CD1-B163-43B56E27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7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AC17-AF06-4A62-AB22-090150895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4FC93-1657-48D2-AE8F-FC3EBD4BB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F854B-1C3C-4E6A-B4B2-3E03DCD9C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E5B84-34DA-4C51-BC9E-AD476D55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02511-DE78-4D4E-B71F-85174848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96B7A-952C-4D48-BF2E-3EF503E4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0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56E3-63A8-4429-802B-690477EE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F17AD-0613-454E-B3AC-51C4984E4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66F03-2091-45B0-84D7-9595C2EA1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71D96-218D-472E-AB64-E72E6D492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86486-5AE0-43B5-861C-0957F4334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D3840-393E-4971-8A84-419232C6F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48EFC-DF73-4A01-A911-89A4B280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6427E-F3DF-4AD2-AFAC-2E1D465E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B96F-1400-40C4-8B26-5C9411C91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8361E-FE65-44A2-887F-CF3A62F2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F7C87-FAB8-4C14-A3A5-F6BFE8C3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01DA8-AAE5-4D98-A901-DD825A91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8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524A3C-49B8-4D04-BE34-9F4CDD98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615A3-1C24-4BAC-9631-992E9D26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D72B1-157E-4882-BDE2-9D45990A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FACF-EFC1-4671-BC0A-8B40EA06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5BFFA-32CB-4BBD-A144-17B8AB17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C13AB-489B-4DBF-B915-946388938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18E39-3623-41F2-BDFC-A6664E7A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67C7D-650C-4F1E-93BE-0FDB9A26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6C3A4-2F13-4283-8712-B491FA76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6298-5341-492A-A790-3C7938BC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C3B36-3EA3-4B8F-AEF1-5D7026752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75B3F-5F8B-42B6-8E7B-F33484829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E1733-30C0-48EE-9813-540DBCA5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62B38-3B9D-4859-A28E-85BDFCF4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92631-480E-4D29-9EFB-1CC82050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F4E71-EBB9-446E-9B2A-1A71864D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5D92C-6BD1-4B09-8F7B-331AD9CC8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AECBF-603F-408C-9604-3059DB08D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FB81-D47D-48F7-94E1-BC67A601FF4B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895-7C60-4083-9F3A-DB399D03E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9D83B-BB42-4955-B6C9-7E3097E4D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6B9F-8CF1-4175-A456-DB60C2416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D28B910-F880-FF4A-3FF8-9E41F15D6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3EA64AC5-9552-D716-1677-D3BF8E4C3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6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21CE1B0-324C-9940-F9EF-4B3857F0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1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CB62834-9160-B4FC-9C6C-6445D49B4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98DA2F0-5285-0313-6ECE-EF802E19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86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0908743-1238-7000-ED2F-8CE1C9AE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4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46A865A-CD0F-4F8A-1632-CA8BB994B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4D49536-5753-ED4A-C3D7-13E1D5135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7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2882BB-25C9-90F5-3926-9F7D1EC1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12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4</cp:revision>
  <dcterms:created xsi:type="dcterms:W3CDTF">2022-10-07T17:02:17Z</dcterms:created>
  <dcterms:modified xsi:type="dcterms:W3CDTF">2022-10-09T14:15:33Z</dcterms:modified>
</cp:coreProperties>
</file>