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9" autoAdjust="0"/>
    <p:restoredTop sz="94694"/>
  </p:normalViewPr>
  <p:slideViewPr>
    <p:cSldViewPr snapToGrid="0">
      <p:cViewPr varScale="1">
        <p:scale>
          <a:sx n="35" d="100"/>
          <a:sy n="35" d="100"/>
        </p:scale>
        <p:origin x="5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D4D6-3513-44AE-9E84-B29391F11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0C124-0DE6-4F2C-9876-9D2BBADCB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849D-AA4B-4FC6-B9AC-B203FB6D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FC6F-5F79-4C90-95FC-2D9C8FA4E55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49454-D6E4-4D70-BDC8-B6434539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EE8B5-E8B9-4B2E-B43B-DF2835AA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630A-16BF-4148-8D27-49E887C2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4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B96A-5D58-4C6C-AB86-1BB7DE4B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63186-525B-426E-9310-BB1564B2A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963BB-20AE-4214-9F96-F10A72F8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FC6F-5F79-4C90-95FC-2D9C8FA4E55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C8213-20B8-43A5-B39A-35857E05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79517-E30A-4A7E-B6B6-4C45E975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630A-16BF-4148-8D27-49E887C2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C3FB6-41E8-41B1-8CC8-110E53E62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E4602-9C84-448C-B461-5DDC9ADE9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605E9-2C37-4BF2-9EFC-D470BFC2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FC6F-5F79-4C90-95FC-2D9C8FA4E55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0F1E1-E180-47E2-AB84-F5526843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87801-08F9-4BC5-87FE-4256E697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630A-16BF-4148-8D27-49E887C2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3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92F56-6047-4E23-BC7C-DEBC7248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960AD-503C-4C1F-A494-085FC800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138C6-AB2E-4ACE-9206-B7ABC179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FC6F-5F79-4C90-95FC-2D9C8FA4E55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1AF14-643A-44F1-9DC1-E0F9F13A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BCA8C-0C9C-42FC-A74F-D53CD1CF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630A-16BF-4148-8D27-49E887C2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9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B64F4-AC62-4DAD-9853-B7C11426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0DEDD-58F0-4C5D-AC3B-1A2A04DD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E0FF3-73CA-43BA-A713-11EC281C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FC6F-5F79-4C90-95FC-2D9C8FA4E55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8D4CB-625A-40BF-9E1B-CD71221A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2E10E-313E-40DF-AA3A-A5235EE1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630A-16BF-4148-8D27-49E887C2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6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C922-314A-44D8-B8C2-ACF8E84B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0C779-21DC-4D64-9476-70EEBDB39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1E6E0-081D-4B7E-98FE-E89FABF77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1460F-D923-44AF-8C14-9E78616E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FC6F-5F79-4C90-95FC-2D9C8FA4E55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C7852-07FF-411C-AB45-8F2668AD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F636B-EAF3-4D7B-8104-93C8064C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630A-16BF-4148-8D27-49E887C2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1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8512-D034-4125-B89B-88D8777C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9C64F-332F-4286-A56B-64B7425A5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1A811-3428-4E72-B67A-BC854FD63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7E836-36C5-4A3F-90BA-73FCC6CBE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D8529-070F-4B04-9FD5-DD908E8F3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9B974-6F55-4D4D-9DAC-8F991C22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FC6F-5F79-4C90-95FC-2D9C8FA4E55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53BC77-E352-410D-A327-F80F27E1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11D61-0E5F-41B5-B940-BFB8B4FC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630A-16BF-4148-8D27-49E887C2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8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54D1-6690-4F48-B064-E8DDBFC8A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01F47-8108-4C32-B845-28C626E3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FC6F-5F79-4C90-95FC-2D9C8FA4E55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F435C-0C5C-4ED4-B76E-5F79FF80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FA41B-A5DA-4C81-BF99-EBC651A2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630A-16BF-4148-8D27-49E887C2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6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8E688-51B9-45A4-B341-4A2D030B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FC6F-5F79-4C90-95FC-2D9C8FA4E55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190739-F680-4B98-83F7-2F54689F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C82C0-880E-4EAE-BB8D-B9432001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630A-16BF-4148-8D27-49E887C2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19F0-028D-4E49-B24D-46142420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E53BF-BEE2-4F9A-832A-A7DF60ED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D0FBE-0627-47FC-9DCE-6A8092218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1F7C0-9AA8-41F8-BA10-7FFFDF23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FC6F-5F79-4C90-95FC-2D9C8FA4E55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2C615-E83F-4547-B1D9-B91EFA16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8B544-2A57-4DE4-A850-8BDA2461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630A-16BF-4148-8D27-49E887C2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3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0EB7-770E-4B6B-ADF3-85F122FB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8533C-5D31-4DF2-AD21-5BBF08516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AC6AA-FFF7-44E5-BBD0-5EA0F4F48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4A362-5D99-4880-AF4E-2F7C06F1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FC6F-5F79-4C90-95FC-2D9C8FA4E55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D7535-1AC1-4A10-9A3B-47A0D3826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D70EB-15E3-427F-9566-3DEADFAA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630A-16BF-4148-8D27-49E887C2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4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C7634-A086-47C0-BB0F-C2FA7DA4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0CF2C-D57B-4635-AE0C-552F06D4A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BAA2C-AD1F-4EBB-B3B5-ED35FAE43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FC6F-5F79-4C90-95FC-2D9C8FA4E55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AEAE1-C916-4F8B-8D5E-2FC3C1365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935B7-9446-4701-A971-8FDB7F5F4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4630A-16BF-4148-8D27-49E887C2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84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0E4D3-E1E4-F44E-5A99-2B3CBA33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0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79BEB-7BF4-DDF9-F6B4-CC5E343D7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4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FB9A1-8247-2D1D-C010-9A4616E65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7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F7FD4E-30A1-0026-CED9-6950CE4A5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9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D0915-6F3A-401E-3ED2-FA4C0DD2E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7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0A104-CAA3-E45E-4FD2-6C4C62AF0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0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F3FAC8-333A-4912-8A17-5E276DB01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01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97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BFD16A-4D0B-9EC3-C06B-9788DCCF3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4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76AA78-0B82-2311-0502-01D4E5934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2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0CC52-46A6-751D-003F-E3783EFF9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8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F0E04-BFE2-BCD2-6520-3409E769B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1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C2AC5-CCBF-AB57-54CA-731C7A06B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D122D-9118-ECEA-6CCA-92DC573AA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E19061-D50A-36C8-381A-7600DDD30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1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1D8313-6D94-061D-71D1-C3F0C7B93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2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6</cp:revision>
  <dcterms:created xsi:type="dcterms:W3CDTF">2022-11-11T20:32:21Z</dcterms:created>
  <dcterms:modified xsi:type="dcterms:W3CDTF">2022-11-13T15:21:06Z</dcterms:modified>
</cp:coreProperties>
</file>