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35" d="100"/>
          <a:sy n="35" d="100"/>
        </p:scale>
        <p:origin x="6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AD73-7197-43E3-AB8C-414DA83CF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6B8EA-96AE-462F-AC62-B275F09C4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89862-3597-43EA-9ED1-3AF71968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C884-08CF-4C53-A294-00802A9A0FD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7A092-8D67-469A-B593-CD572E47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41420-AC62-4561-AEBF-497CF17F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6CA-ADD1-4BBF-A4C5-7FF9BD01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9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A957-1065-4264-B155-FEC069EA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5B106-4936-47B4-9390-CCBF8B9FC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71343-66EA-4E21-B6F7-C8035A2C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C884-08CF-4C53-A294-00802A9A0FD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CEAF5-6361-4106-8150-6920B012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5BC7B-5FB0-45A5-BF31-A082BC5B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6CA-ADD1-4BBF-A4C5-7FF9BD01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77BA0E-4C83-4A09-8B2C-3B55E1798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59634-4A0F-4E4B-BDAC-E1AC6FD77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BFBFF-B583-48A6-ADF5-7034DCDF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C884-08CF-4C53-A294-00802A9A0FD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055D9-9E02-43C9-B357-442156D7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13F0-F921-444D-8588-BC6101C5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6CA-ADD1-4BBF-A4C5-7FF9BD01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7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AB0B-46D1-4315-A5F9-FD3EBD32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729BD-F41F-4A4A-BF20-F0BB1DC08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52A91-BA2F-4DD3-8585-00BF7CAA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C884-08CF-4C53-A294-00802A9A0FD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884F1-3188-4134-B72E-C0ABA786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284B3-A3B8-40A6-889B-B242A1B7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6CA-ADD1-4BBF-A4C5-7FF9BD01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51BF-68A5-4B0C-8CF4-A4811800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48CD5-1B85-4FC8-B2DF-6E2FB9801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202A0-55CE-4309-B733-E8D011F8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C884-08CF-4C53-A294-00802A9A0FD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C85F-0E37-49C5-9EBD-962B1DCB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636E2-FD75-44C4-B4EE-1F4561AF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6CA-ADD1-4BBF-A4C5-7FF9BD01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4A23-1F34-40B9-986E-073CB7DF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3D-900E-40AC-BD06-A068D4BFB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C3BDF-0890-4462-B6A8-2B4C065B9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8219C-984E-47D7-8C05-4175B984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C884-08CF-4C53-A294-00802A9A0FD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EF331-7930-4C99-8E4B-64174B07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8329A-3D97-4316-84F6-E3E46CD4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6CA-ADD1-4BBF-A4C5-7FF9BD01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5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3ECA1-58C0-4575-AF68-FBC577DF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A9965-7D27-44BC-97FF-91E8CE9ED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A4A6D-2BDB-4ABE-ACEE-13A086981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AC238-307F-4D36-A2BC-FAF7CC693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7A900-1506-4D8D-84B7-737443F62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4F74A-D5C2-4AAB-9E1B-3426A2CA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C884-08CF-4C53-A294-00802A9A0FD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BB6EC-B96B-4963-8E3F-2A129AE6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FD67BA-7345-41D8-B907-82528F80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6CA-ADD1-4BBF-A4C5-7FF9BD01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5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2655-90D8-46D0-A0F5-C5E461D3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70306-B036-4B60-BCC2-DA06B2DB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C884-08CF-4C53-A294-00802A9A0FD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B025B-F500-4B7D-805F-4328CF8B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EC004-2253-4640-ADF2-D62F3741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6CA-ADD1-4BBF-A4C5-7FF9BD01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FF839-556A-49CD-8E0E-100933E4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C884-08CF-4C53-A294-00802A9A0FD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F3358-5343-4799-BB2B-0BD31777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98489-A5A3-4CCE-A0D4-4630D2F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6CA-ADD1-4BBF-A4C5-7FF9BD01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4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D9D2-49C0-4186-903E-B2842E11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FC327-4F85-4F64-87DA-5D04430E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12AF4-2CE2-48BE-A912-128451D23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18556-E112-4D87-AB18-20BBD387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C884-08CF-4C53-A294-00802A9A0FD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1E1E9-6D70-4AD1-AE29-BD7B6C51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72C5-DA41-40E5-982E-4E74D4E2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6CA-ADD1-4BBF-A4C5-7FF9BD01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9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1FD8-AF90-4BBF-9B9C-E3854260C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87BA9-99CB-4C99-9AC7-666E08E71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5C18B-D007-4DE4-B4F4-8495D4088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7B0D7-D22F-4960-925D-815BC50A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C884-08CF-4C53-A294-00802A9A0FD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78886-2BE4-465B-803C-DD7AC985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D134F-A444-43FB-B606-D0936A60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46CA-ADD1-4BBF-A4C5-7FF9BD01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37BDD-C63B-48F8-B5C0-342C6F4B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CF689-9E31-4081-9E35-1127B5DF4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CF83D-9093-4AF2-888A-E8E636D94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CC884-08CF-4C53-A294-00802A9A0FD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CE54D-D9A6-49C0-A70B-A68504627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12E4C-31CF-4A5B-AB23-0ACE9E30F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46CA-ADD1-4BBF-A4C5-7FF9BD01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1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grass, outdoor, dry&#10;&#10;Description automatically generated">
            <a:extLst>
              <a:ext uri="{FF2B5EF4-FFF2-40B4-BE49-F238E27FC236}">
                <a16:creationId xmlns:a16="http://schemas.microsoft.com/office/drawing/2014/main" id="{E7A36F63-FBFD-7224-31E7-7BF7F06F2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102C740-0119-DAA5-E98F-4B6BDAE22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BB378D7-AA62-F938-5F66-25DCECA1F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6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59F07D-2067-6EC0-FCFE-18D598472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6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FAC65B-D820-A53A-6A36-36C749ED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01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70097B8-A5A0-0D00-DCEE-D57286B5C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8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ttle of beer&#10;&#10;Description automatically generated with low confidence">
            <a:extLst>
              <a:ext uri="{FF2B5EF4-FFF2-40B4-BE49-F238E27FC236}">
                <a16:creationId xmlns:a16="http://schemas.microsoft.com/office/drawing/2014/main" id="{DCFB6029-4E9A-9153-CB4D-50B57D585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ttle of beer&#10;&#10;Description automatically generated with low confidence">
            <a:extLst>
              <a:ext uri="{FF2B5EF4-FFF2-40B4-BE49-F238E27FC236}">
                <a16:creationId xmlns:a16="http://schemas.microsoft.com/office/drawing/2014/main" id="{BDC39629-4B0E-3CC5-4086-E0DDB09F7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FCAFB4C-EC8D-4EF6-0EE4-FAE7A14CF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20F7EEE-FE71-B14D-3BB5-C1FA80B7E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8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76CC1E-3008-883A-E2E3-1CE710A46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8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231499B-2FEE-4595-DBAA-EE4A0F293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12057B5-0F6F-7FC8-7021-FE10AB01D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7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chat or text message&#10;&#10;Description automatically generated">
            <a:extLst>
              <a:ext uri="{FF2B5EF4-FFF2-40B4-BE49-F238E27FC236}">
                <a16:creationId xmlns:a16="http://schemas.microsoft.com/office/drawing/2014/main" id="{E0F94A26-794C-C1C5-C969-8F9ABB804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40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5</cp:revision>
  <dcterms:created xsi:type="dcterms:W3CDTF">2022-12-09T19:39:17Z</dcterms:created>
  <dcterms:modified xsi:type="dcterms:W3CDTF">2022-12-11T15:20:05Z</dcterms:modified>
</cp:coreProperties>
</file>