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35" d="100"/>
          <a:sy n="35" d="100"/>
        </p:scale>
        <p:origin x="7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2AA2-A393-AE8C-3A40-685FCE9D5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ED164F-08D0-63AC-1950-FAFD60E13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7291A-EDDF-4C3D-242A-CDE6C765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E418-6F8C-C946-914E-A98D4510953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59F78-5E2D-E87B-0FCD-D15EB00D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39925-29A1-748B-BE1B-F0123C749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64C0D-F900-8948-A512-DA402AEF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96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235BF-63B8-695A-2F31-3BD2F7AED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A4446C-E02E-3CC7-C7B6-1724647AE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3AD72-D545-91BD-236E-53BDAF5E3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E418-6F8C-C946-914E-A98D4510953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85EBD-5A88-7687-C449-C7A3D586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8969A-77E7-1D1B-CD5E-9EEA2A596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64C0D-F900-8948-A512-DA402AEF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91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746196-5B25-9235-A13C-9FDB2FA98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4747A-682D-D96D-6167-92A825356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A2EAA-6613-0B53-37AE-8488B616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E418-6F8C-C946-914E-A98D4510953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B9944-63CB-B5F8-24FB-D8B2460D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F0F5-BFC6-5C66-7227-5D4620940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64C0D-F900-8948-A512-DA402AEF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2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CA1FC-E025-6470-A8C1-355B785A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DA7C5-0982-FBB0-1E98-A95D2DB63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E7A00-04C8-09E3-8BEA-F76897A47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E418-6F8C-C946-914E-A98D4510953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1CE68-4208-6B4D-75FB-E7847A8F3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84F1D-964E-77DB-6950-0D0DDFF8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64C0D-F900-8948-A512-DA402AEF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31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3C5AE-37C0-3895-8398-A86A7B8CC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EC967-1A84-214A-7A36-463EAEBE0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A6343-AAAC-28FB-9888-5BF80EAE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E418-6F8C-C946-914E-A98D4510953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CC9FA-7B0D-7FCF-0A47-3FDF69965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D323E-DFAB-28C9-31BF-B4584297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64C0D-F900-8948-A512-DA402AEF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93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09FE-48CD-0F39-F041-5A041DA10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F16AA-0B95-0D9B-39B9-BE9975642F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E7D59-7762-045D-3E5D-A24AD7206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8FFE0-74D4-02D0-5569-B1033604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E418-6F8C-C946-914E-A98D4510953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FE544-5DEE-C628-5003-C375C9E4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8DA28-FC0A-737B-77FF-8E3A9F59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64C0D-F900-8948-A512-DA402AEF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3C70-9A4C-53DF-9BF6-F228DD09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4A2A0-36D7-0C2B-DF07-1DDB83429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7AA71-C5F4-4C3E-8A56-16AC0F48A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8D2FB-B50A-C26C-F4F8-817E4590A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D528D-ED1F-CD5F-A8CA-AB7903C6C0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875AA6-5D5D-3C76-7B35-D4632091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E418-6F8C-C946-914E-A98D4510953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936575-A093-F251-A498-39D4A81B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47AAD5-24E9-2D96-5DE0-D7ED56A3B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64C0D-F900-8948-A512-DA402AEF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3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FD714-4895-92AF-E3A4-F99479B78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B7A7A5-393E-893D-F642-81F82DB0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E418-6F8C-C946-914E-A98D4510953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CD2D2-0444-33AB-8AE3-90BF5A4F6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8DB04-07BC-D0DE-C3B5-89D657DB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64C0D-F900-8948-A512-DA402AEF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0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27378-5902-95E9-0A3C-DD7366A5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E418-6F8C-C946-914E-A98D4510953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76C872-AD08-95E8-EFB1-9D1B1E20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2A635-DB9D-0E18-1A92-6FCD722F1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64C0D-F900-8948-A512-DA402AEF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4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D1124-EA32-120F-AAB1-108CE416F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5E2A2-00F5-D6BC-3190-0F9156F20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83EA0-B307-7BCA-3100-F5B3E1D18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ED9DE-FCA4-F719-60FB-A647C9166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E418-6F8C-C946-914E-A98D4510953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2BFC3-BD65-416A-28DB-39A365F62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F1DAE-479E-AAD9-214C-241B26AE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64C0D-F900-8948-A512-DA402AEF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04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CA6E7-D7F7-ADE7-DAFE-5B7006A8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DF073-FB87-437C-5AB4-87DCE05D6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CD55A-5EBF-8AD3-A41B-684CC1B17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965BF-D83B-0B87-531D-D3A967D4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E418-6F8C-C946-914E-A98D4510953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D82FA-D089-2EB3-EC63-B721507FD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E552-D02C-E428-3D3E-33FD9107D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64C0D-F900-8948-A512-DA402AEF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2B8B81-9C66-527C-1D9B-6522D13C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E3844-A585-3EE0-8055-957B0C7BC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13AB6-6E0D-AE69-01C1-6231684C0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EE418-6F8C-C946-914E-A98D4510953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FD37B-26CD-26E0-E283-29A1551FA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1AAFB-8C18-D61E-E469-69A0DBB54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64C0D-F900-8948-A512-DA402AEF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1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some flowers&#10;&#10;Description automatically generated with low confidence">
            <a:extLst>
              <a:ext uri="{FF2B5EF4-FFF2-40B4-BE49-F238E27FC236}">
                <a16:creationId xmlns:a16="http://schemas.microsoft.com/office/drawing/2014/main" id="{9E902FBA-CD8A-5AD9-F78A-7522E4D68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5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4A1DA3D-03ED-F3EC-DF49-E10720D3A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40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36AB99-DE95-AD3F-848C-D32FAC1B2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91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F5FED89-BE00-2ABE-843F-62F1039F5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0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E45FF54-0410-1993-DD94-DFE59B254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0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34F35F5A-7929-979F-7307-00F04EA88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9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172A6409-BE5A-3384-24ED-D3931FD3D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92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9FEB5E4-6AFB-A6E2-6212-1F85D6DE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98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9A1A216-F9A8-B7A9-BDC8-EBC1C81F3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51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5</cp:revision>
  <dcterms:created xsi:type="dcterms:W3CDTF">2023-02-10T18:43:09Z</dcterms:created>
  <dcterms:modified xsi:type="dcterms:W3CDTF">2023-02-12T16:02:53Z</dcterms:modified>
</cp:coreProperties>
</file>