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6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9694-4F1B-41FB-4B24-467E46B73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DB0B0-7383-0619-E0AF-8FEB51696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BC52B-27F8-6863-DDB3-3ED9C3F9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8569-F34D-E72B-6DD7-E75E11E2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6D3AE-6D22-CB07-E6A8-6745D130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7AED-3242-0C8F-BD3F-D9EEA3A5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80563-0DF0-795C-5943-6D90B3218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5CD79-ECE3-BB1B-010F-EC58417A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9CC9D-5B35-A899-9658-651F0B00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25352-2387-B659-C3B5-CA3F869B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682C7-9865-4388-84D2-31250B1C4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7A749-2B8A-93E6-AE87-0891E7538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91EE-6FCD-A13D-C6F5-66BE7E4A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3E45E-569E-301F-B8FB-B874EE9F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F732B-2E4C-6CF8-CEBC-0B454EA2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1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8ED5-92BE-54AB-0C61-B0FA355EB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5B5CF-5FCF-55DB-811A-EC80B9560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D512D-808E-189A-5D26-B14E5F45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0BC5B-EE22-F11C-0D38-34EA01A9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975A6-EC78-ED0C-E9AF-E68461EF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9A3F-4831-08E1-A109-F58CBAF1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87C01-6D0A-6316-040E-61DCAF2DA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9902D-18AA-4681-1C0F-F26818CE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A396-069B-DC0E-4A23-2328A244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05FAC-32D1-F030-394D-A55768EC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7297-81F0-AEB2-CEB0-CE0E9492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0127-B8D9-DD53-D75C-01CCFA860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B9910-9EB8-02B7-ED16-094C7B453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9CA03-03DA-09EE-8CFC-F805F9B2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AA7-EBA6-04C4-2F56-2555E00E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E3205-14B1-046E-8B09-E0FF2E3F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DEAB-2E47-6021-12C3-90F442CD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C4AB7-45FF-06F2-2CE4-4E362A513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D3BE5-3177-0EC5-E506-7231606D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44465-83E3-8A26-213A-7AC9AC2F8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A4E5A-DCBD-5614-279A-0720ECDEF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CDBEA-80BE-59A3-93A0-782E8FA3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59B00-7FEF-2860-368C-26FDE6B8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C4214-5161-8EF4-9586-5103C684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C4CB-7820-6A4B-2BC7-B09FF7E8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699D9-4A3A-84D2-0CA5-25595672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C1C72-3855-B97E-C76D-AE373EA4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88A16-B0DA-3593-C185-B5C62BB4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4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97707-092B-9306-1770-C2DDECC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4BD66-278E-D16B-11ED-9F1E46A8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88094-AF49-8B7A-D249-DEACCE51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5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5BF8-9D47-619A-C0A9-5374F340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2C2AF-9A90-E5C9-B9EE-C13BDA7D5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2D108-85AB-461F-1B53-A48BB0DAE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DE0A5-2EE2-431C-375F-E2530246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C6104-FAAC-D26F-E2EA-8597073C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77E15-BFB5-3D95-D0C9-96CABEA9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3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E51D-AD5D-6359-48A6-AF202E15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66405B-A2DA-1D36-C318-56ADD18FA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70A8E-DF1C-4AF0-4C34-437B5101D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DDDD2-0350-0FA7-240A-8C915D49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E298D-9E92-131F-05B8-4E197518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46724-554D-9749-6021-E365ADA6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1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7D0F7-4D1B-990F-BE40-EF1EC547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2871C-F498-25E7-D8F2-AB46A82F1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BDFA5-62F9-FAB5-6E45-6EB898B8C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25BE-852D-B04C-A90F-9E08AD10701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9CD4B-0341-FB47-1443-ABA7A1309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198FA-39C0-F296-3ECF-DA25953D1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652D-EE0C-5A4B-BA52-D1A440B6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8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D6C08D46-6F12-5355-0F43-7B2FAF1D0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3BF599A-4BDE-C0F6-4E63-DE71B9B03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6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C2835DB-5FE5-09A4-B095-DE7EDD5E1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C0E77DE-D47F-7A3E-9F01-AB7A02FED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, chat or text message&#10;&#10;Description automatically generated">
            <a:extLst>
              <a:ext uri="{FF2B5EF4-FFF2-40B4-BE49-F238E27FC236}">
                <a16:creationId xmlns:a16="http://schemas.microsoft.com/office/drawing/2014/main" id="{922BCF26-B811-9DE2-F1CD-BB02E385E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ABADDC2-DF1E-5D24-9A35-B0E31F3EC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3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7A9BB57-509E-1A1E-ADE5-94CA39970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EB45F5F-568B-ADCA-71F3-11C70C8C6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050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3</cp:revision>
  <dcterms:created xsi:type="dcterms:W3CDTF">2023-04-01T15:21:44Z</dcterms:created>
  <dcterms:modified xsi:type="dcterms:W3CDTF">2023-04-02T15:25:46Z</dcterms:modified>
</cp:coreProperties>
</file>