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5" d="100"/>
          <a:sy n="35" d="100"/>
        </p:scale>
        <p:origin x="7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4597E-AC44-2B06-52E7-0D7C0FBB6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035B3-B587-B262-E65B-13B6513D3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EDF24-ACE1-30BE-7BF2-24ADE06C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22424-F959-BCC8-A8EE-1AB11A2A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69661-7B5B-4DD7-EF6E-10BBFD3D3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47E5-A275-29BD-A7D3-F62E486D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64618-A4A5-F17D-408D-2DD092E5F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3DA6F-77D3-1CAB-4C9E-1563AB7B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ADA8F-AF1F-643C-4B7A-9042E964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1268E-FBDD-74DA-D32E-6328440B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2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53AEE-CD13-F94D-F216-1B3BCAA3F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7AF90-B933-3715-1CD6-F99258A9F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4B739-4A57-FDA7-B529-0B4BE6AE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CF5B7-D1AE-2BB6-7E80-98419D3D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DA2C5-EA47-B4EC-601E-8BC9B899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3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5C29-2308-BD8B-6F95-B54BA2A2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21053-9142-2337-DEDC-BB49B5818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5082B-7B1F-FA5B-C6CD-F8D41FCF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15A17-C454-357E-B5CA-4FF4D09A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C1EDD-FF95-5850-59F3-74BD3CCA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38F0-AB05-17EF-18E2-58A7F086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6AD25-D90C-3434-B510-2CF09E193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E11A8-BC65-6EA4-CFE1-FC53CCF5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675E7-67CE-94EF-011B-CEB152D7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898E4-6E7D-25B7-730B-36767A66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5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2150-D55D-D0DC-705C-33905E4E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CA9EE-D31F-9AF5-37F4-D15FEBA38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D4E66-ECA3-96CE-D270-8A1200D2D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952DE-C279-DD3F-EBCE-3E6E8AFE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20B84-35FD-63E7-242A-666EE78A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22637-214E-9393-EDB5-7486A39D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5314B-D30F-4371-5D63-B6FE2805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A18E5-75A7-5B52-24AF-C79AAF397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3E2D1-0454-1A66-55AD-FB1EBAB2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623AF-E917-8C8C-CD60-9465EE491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725D0-5397-F2CD-04C0-E496DE744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866A07-5342-E256-6336-7AC23862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098BB4-7B39-6E63-A3D0-380C3A8E2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87BE0-E768-9EDE-3A9A-30F7F1DF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BE444-6FA5-29DA-AAEB-09B79F6E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D2B1A-577A-7520-44B4-2807A2A2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4BEB8-E841-AF4D-4F4A-DD75330B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4627E-7362-E96B-8AE1-9368ECF0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6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B1F75-C4EA-F562-D6CE-4E6423C9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499BA-7B48-005A-9EB8-4FA0F463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A6B7C-9195-EB05-71C0-A6859B05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9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9596-F268-BA71-2C50-66737BE77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92BF-BE2F-EA5F-F923-3058F53CA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7198E-F9E2-6807-04A4-EEE38F497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E6E69-5844-89EB-C887-30C10A76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D417F-FB8F-30BF-0109-BA54B3F72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D081B-BE60-F851-95DE-4C029C0A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6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C5D5-CDE1-0EE7-0104-0D50B5BB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B8581C-5289-E398-90BD-D4418A6F7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1B479-90CC-18B0-09DD-D03DB188D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6160A-AB59-630A-64CD-04A77117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C5D4D-F999-1662-6628-13B8FF59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26C89-6E65-D0BC-3B93-A5FE6F78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2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2625A-1AD6-B277-044C-E8880EA2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BD47D-BCF7-6DB5-BF1D-E98D05DBC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52327-01DA-8DE5-9CAA-9DCB4EC89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8C9F9-935C-C244-8ADB-DCD52F15447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A63CC-7496-1BEE-1547-F7E446C84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085BD-21D5-3F1E-4061-873509A66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6F0B8-D06D-D94D-B18A-1E912CF5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2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ky, sign&#10;&#10;Description automatically generated">
            <a:extLst>
              <a:ext uri="{FF2B5EF4-FFF2-40B4-BE49-F238E27FC236}">
                <a16:creationId xmlns:a16="http://schemas.microsoft.com/office/drawing/2014/main" id="{91244BAC-FE80-A8C8-0035-A96B806BA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9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C662637-9D7D-9184-7142-000CA04A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a collage of a collage of a collage of a collage&#10;&#10;Description automatically generated with low confidence">
            <a:extLst>
              <a:ext uri="{FF2B5EF4-FFF2-40B4-BE49-F238E27FC236}">
                <a16:creationId xmlns:a16="http://schemas.microsoft.com/office/drawing/2014/main" id="{09E16277-708C-30C6-D1F9-C6120693E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3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ollage of a collage of a collage of a collage&#10;&#10;Description automatically generated with low confidence">
            <a:extLst>
              <a:ext uri="{FF2B5EF4-FFF2-40B4-BE49-F238E27FC236}">
                <a16:creationId xmlns:a16="http://schemas.microsoft.com/office/drawing/2014/main" id="{ECD06641-F6B0-4C26-1AEE-F6378FAB6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0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outdoor, different&#10;&#10;Description automatically generated">
            <a:extLst>
              <a:ext uri="{FF2B5EF4-FFF2-40B4-BE49-F238E27FC236}">
                <a16:creationId xmlns:a16="http://schemas.microsoft.com/office/drawing/2014/main" id="{389B4A89-1689-68DD-CBB6-80DAFE5F5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4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sign, outdoor&#10;&#10;Description automatically generated">
            <a:extLst>
              <a:ext uri="{FF2B5EF4-FFF2-40B4-BE49-F238E27FC236}">
                <a16:creationId xmlns:a16="http://schemas.microsoft.com/office/drawing/2014/main" id="{8F7796C4-5728-E4D0-1D3E-093AB0EF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1B02E8F9-BBB0-D11B-634A-079865B5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ign&#10;&#10;Description automatically generated">
            <a:extLst>
              <a:ext uri="{FF2B5EF4-FFF2-40B4-BE49-F238E27FC236}">
                <a16:creationId xmlns:a16="http://schemas.microsoft.com/office/drawing/2014/main" id="{2C774B64-0C26-9E33-7FBA-A66F782F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sign, outdoor&#10;&#10;Description automatically generated">
            <a:extLst>
              <a:ext uri="{FF2B5EF4-FFF2-40B4-BE49-F238E27FC236}">
                <a16:creationId xmlns:a16="http://schemas.microsoft.com/office/drawing/2014/main" id="{6E71FA0C-A1BC-9A04-DFAF-BC7C5A29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8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ign&#10;&#10;Description automatically generated">
            <a:extLst>
              <a:ext uri="{FF2B5EF4-FFF2-40B4-BE49-F238E27FC236}">
                <a16:creationId xmlns:a16="http://schemas.microsoft.com/office/drawing/2014/main" id="{3F21DFAF-DAFC-F93C-8BA8-ECE5DA498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93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Scripture Reading: Isaiah 53:3-7</dc:title>
  <dc:creator>russelld2310@gmail.com</dc:creator>
  <cp:lastModifiedBy>Danville church of Christ</cp:lastModifiedBy>
  <cp:revision>5</cp:revision>
  <dcterms:created xsi:type="dcterms:W3CDTF">2023-04-07T19:29:19Z</dcterms:created>
  <dcterms:modified xsi:type="dcterms:W3CDTF">2023-04-09T14:18:58Z</dcterms:modified>
</cp:coreProperties>
</file>