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90" r:id="rId3"/>
    <p:sldId id="291" r:id="rId4"/>
    <p:sldId id="29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0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7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933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3" y="3132293"/>
            <a:ext cx="9567135" cy="1793167"/>
          </a:xfrm>
          <a:effectLst/>
        </p:spPr>
        <p:txBody>
          <a:bodyPr>
            <a:noAutofit/>
          </a:bodyPr>
          <a:lstStyle>
            <a:lvl1pPr marL="853419" indent="-609585" algn="l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4366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5732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6" y="731522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5482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98764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9"/>
            <a:ext cx="7955555" cy="2423347"/>
          </a:xfrm>
          <a:effectLst/>
        </p:spPr>
        <p:txBody>
          <a:bodyPr anchor="b"/>
          <a:lstStyle>
            <a:lvl1pPr algn="r">
              <a:defRPr sz="6133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667">
                <a:solidFill>
                  <a:schemeClr val="tx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69862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921897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1"/>
            <a:ext cx="4462272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1"/>
            <a:ext cx="4462272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ctr" defTabSz="1219170" rtl="0" eaLnBrk="1" latinLnBrk="0" hangingPunct="1">
              <a:spcBef>
                <a:spcPct val="2000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0844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30173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19704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8" y="2209800"/>
            <a:ext cx="4848113" cy="1258493"/>
          </a:xfrm>
          <a:effectLst/>
        </p:spPr>
        <p:txBody>
          <a:bodyPr anchor="b">
            <a:noAutofit/>
          </a:bodyPr>
          <a:lstStyle>
            <a:lvl1pPr marL="304792" indent="-304792" algn="l">
              <a:defRPr sz="3733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92" y="731521"/>
            <a:ext cx="5356113" cy="4894731"/>
          </a:xfrm>
        </p:spPr>
        <p:txBody>
          <a:bodyPr anchor="ctr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3"/>
            <a:ext cx="4518213" cy="213951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02812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2"/>
            <a:ext cx="54864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6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7"/>
            <a:ext cx="4925485" cy="2163020"/>
          </a:xfrm>
        </p:spPr>
        <p:txBody>
          <a:bodyPr anchor="b"/>
          <a:lstStyle>
            <a:lvl1pPr marL="243834" indent="-243834">
              <a:buFont typeface="Georgia" pitchFamily="18" charset="0"/>
              <a:buChar char="*"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6133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75840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7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119B6F-7005-4792-A169-CF157E9E3FE2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4" y="6172200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96E1B8-3A51-4A86-88AF-C0D3840C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d"/>
  </p:transition>
  <p:txStyles>
    <p:titleStyle>
      <a:lvl1pPr marL="426709" indent="-426709" algn="r" defTabSz="121917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133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792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31502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6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97253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63003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53138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18889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1214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47924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50250" indent="-243834" algn="l" defTabSz="1219170" rtl="0" eaLnBrk="1" latinLnBrk="0" hangingPunct="1">
        <a:spcBef>
          <a:spcPct val="20000"/>
        </a:spcBef>
        <a:spcAft>
          <a:spcPts val="4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2750083"/>
            <a:ext cx="7516013" cy="88211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Rom.12:3-8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889000"/>
            <a:ext cx="11379200" cy="1219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43834" indent="0" algn="ctr">
              <a:buNone/>
            </a:pPr>
            <a:r>
              <a:rPr lang="en-US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“Members one of another”</a:t>
            </a:r>
            <a:br>
              <a:rPr lang="en-US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99431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1295400"/>
            <a:ext cx="5842000" cy="4775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 Cor.12:25, Same Care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Col.3:13, Forbearing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 Thes.4:18, Comfort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 Thes.5:11, Edify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Col.3:16, Eph.5:19, Admonishing, Teaching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Gal.5:13, Serve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Gal.6:1-2, Bearing Burdens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045200" y="1397000"/>
            <a:ext cx="5943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Heb.10:24-25, Consider, exhorting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Rom.12:16, Same mind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Rom.15:7, Receive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 Pet.3:8, Compassion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 John 1:7, Fellowship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1Jn.3:11, 23, 4:11, Love…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3200" y="76200"/>
            <a:ext cx="11684000" cy="812800"/>
          </a:xfrm>
          <a:prstGeom prst="rect">
            <a:avLst/>
          </a:prstGeom>
          <a:effectLst/>
        </p:spPr>
        <p:txBody>
          <a:bodyPr vert="horz" lIns="121920" tIns="60960" rIns="121920" bIns="6096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defTabSz="1219170">
              <a:buClr>
                <a:srgbClr val="F14124">
                  <a:lumMod val="75000"/>
                </a:srgbClr>
              </a:buClr>
              <a:buNone/>
            </a:pPr>
            <a:r>
              <a:rPr lang="en-US" sz="5333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</a:rPr>
              <a:t>“Members one of another”</a:t>
            </a:r>
            <a:br>
              <a:rPr lang="en-US" sz="5333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</a:rPr>
            </a:br>
            <a:endParaRPr lang="en-US" sz="5333" dirty="0">
              <a:ln w="1905"/>
              <a:gradFill>
                <a:gsLst>
                  <a:gs pos="0">
                    <a:srgbClr val="F14124">
                      <a:shade val="20000"/>
                      <a:satMod val="200000"/>
                    </a:srgbClr>
                  </a:gs>
                  <a:gs pos="78000">
                    <a:srgbClr val="F14124">
                      <a:tint val="90000"/>
                      <a:shade val="89000"/>
                      <a:satMod val="220000"/>
                    </a:srgbClr>
                  </a:gs>
                  <a:gs pos="100000">
                    <a:srgbClr val="F1412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0400" y="5969001"/>
            <a:ext cx="7924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2667" b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“Christianity is not a mere spectator activity.”</a:t>
            </a:r>
          </a:p>
        </p:txBody>
      </p:sp>
    </p:spTree>
    <p:extLst>
      <p:ext uri="{BB962C8B-B14F-4D97-AF65-F5344CB8AC3E}">
        <p14:creationId xmlns:p14="http://schemas.microsoft.com/office/powerpoint/2010/main" val="192781660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anny\AppData\Local\Microsoft\Windows\INetCache\IE\92WNET39\fireplace-ablaz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-635000"/>
            <a:ext cx="12127345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68800" y="76200"/>
            <a:ext cx="34544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2667" b="1" dirty="0">
                <a:solidFill>
                  <a:srgbClr val="F14124"/>
                </a:solidFill>
                <a:latin typeface="Trebuchet MS"/>
              </a:rPr>
              <a:t>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32251671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-50800"/>
            <a:ext cx="11785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altLang="en-US" sz="5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The Plan of Salvation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1600" y="1295400"/>
            <a:ext cx="12090400" cy="495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990575" indent="-990575">
              <a:lnSpc>
                <a:spcPct val="90000"/>
              </a:lnSpc>
              <a:buClrTx/>
              <a:buSzPct val="99000"/>
              <a:buFont typeface="+mj-lt"/>
              <a:buAutoNum type="arabicPeriod"/>
            </a:pPr>
            <a:r>
              <a:rPr lang="en-US" altLang="en-US" sz="3733" dirty="0"/>
              <a:t>Hear the gospel of Christ, Rom.10:17</a:t>
            </a:r>
          </a:p>
          <a:p>
            <a:pPr marL="990575" indent="-990575">
              <a:lnSpc>
                <a:spcPct val="90000"/>
              </a:lnSpc>
              <a:buClrTx/>
              <a:buSzPct val="99000"/>
              <a:buFont typeface="+mj-lt"/>
              <a:buAutoNum type="arabicPeriod"/>
            </a:pPr>
            <a:r>
              <a:rPr lang="en-US" altLang="en-US" sz="3733" dirty="0"/>
              <a:t>Believe in Jesus Christ, Rom.1:16-17</a:t>
            </a:r>
          </a:p>
          <a:p>
            <a:pPr marL="990575" indent="-990575">
              <a:lnSpc>
                <a:spcPct val="90000"/>
              </a:lnSpc>
              <a:buClrTx/>
              <a:buSzPct val="99000"/>
              <a:buFont typeface="+mj-lt"/>
              <a:buAutoNum type="arabicPeriod"/>
            </a:pPr>
            <a:r>
              <a:rPr lang="en-US" altLang="en-US" sz="3733" dirty="0"/>
              <a:t>Repent and Turn to God, Acts 3:19</a:t>
            </a:r>
          </a:p>
          <a:p>
            <a:pPr marL="990575" indent="-990575">
              <a:lnSpc>
                <a:spcPct val="90000"/>
              </a:lnSpc>
              <a:buClrTx/>
              <a:buSzPct val="99000"/>
              <a:buFont typeface="+mj-lt"/>
              <a:buAutoNum type="arabicPeriod"/>
            </a:pPr>
            <a:r>
              <a:rPr lang="en-US" altLang="en-US" sz="3733" dirty="0"/>
              <a:t>Confess Jesus Before Men,  Rom.10:9-10</a:t>
            </a:r>
          </a:p>
          <a:p>
            <a:pPr marL="812780" indent="-812780">
              <a:lnSpc>
                <a:spcPct val="90000"/>
              </a:lnSpc>
              <a:buClrTx/>
              <a:buSzPct val="99000"/>
              <a:buFont typeface="+mj-lt"/>
              <a:buAutoNum type="arabicPeriod"/>
            </a:pPr>
            <a:r>
              <a:rPr lang="en-US" altLang="en-US" sz="3733" dirty="0"/>
              <a:t> Be Baptized, Immersed in Water, Mk.16:16</a:t>
            </a:r>
          </a:p>
          <a:p>
            <a:pPr marL="0" indent="0">
              <a:lnSpc>
                <a:spcPct val="90000"/>
              </a:lnSpc>
              <a:buSzPct val="99000"/>
              <a:buNone/>
            </a:pPr>
            <a:r>
              <a:rPr lang="en-US" altLang="en-US" sz="3733" dirty="0"/>
              <a:t>       ------------------------</a:t>
            </a:r>
          </a:p>
          <a:p>
            <a:pPr>
              <a:lnSpc>
                <a:spcPct val="90000"/>
              </a:lnSpc>
              <a:buClrTx/>
              <a:buSzPct val="99000"/>
              <a:buFont typeface="Wingdings" panose="05000000000000000000" pitchFamily="2" charset="2"/>
              <a:buChar char="Ø"/>
            </a:pPr>
            <a:r>
              <a:rPr lang="en-US" altLang="en-US" sz="3733" dirty="0">
                <a:solidFill>
                  <a:schemeClr val="accent1"/>
                </a:solidFill>
              </a:rPr>
              <a:t>  Grow in The Lord, 1 Pet.2:2</a:t>
            </a:r>
          </a:p>
          <a:p>
            <a:pPr>
              <a:lnSpc>
                <a:spcPct val="90000"/>
              </a:lnSpc>
              <a:buClrTx/>
              <a:buSzPct val="99000"/>
              <a:buFont typeface="Wingdings" panose="05000000000000000000" pitchFamily="2" charset="2"/>
              <a:buChar char="Ø"/>
            </a:pPr>
            <a:r>
              <a:rPr lang="en-US" altLang="en-US" sz="3733" dirty="0">
                <a:solidFill>
                  <a:schemeClr val="accent1"/>
                </a:solidFill>
              </a:rPr>
              <a:t>  If We Err as A Christian: Repent </a:t>
            </a:r>
            <a:r>
              <a:rPr lang="en-US" altLang="en-US" sz="3733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altLang="en-US" sz="3733" dirty="0">
                <a:solidFill>
                  <a:schemeClr val="accent1"/>
                </a:solidFill>
              </a:rPr>
              <a:t> Pray God, Acts 8:22</a:t>
            </a:r>
          </a:p>
        </p:txBody>
      </p:sp>
    </p:spTree>
    <p:extLst>
      <p:ext uri="{BB962C8B-B14F-4D97-AF65-F5344CB8AC3E}">
        <p14:creationId xmlns:p14="http://schemas.microsoft.com/office/powerpoint/2010/main" val="109196702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199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Georgia</vt:lpstr>
      <vt:lpstr>Trebuchet MS</vt:lpstr>
      <vt:lpstr>Wingdings</vt:lpstr>
      <vt:lpstr>Slipstream</vt:lpstr>
      <vt:lpstr>“Members one of another” </vt:lpstr>
      <vt:lpstr>PowerPoint Presentation</vt:lpstr>
      <vt:lpstr>PowerPoint Presentation</vt:lpstr>
      <vt:lpstr>The Plan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IMLLC</dc:creator>
  <cp:lastModifiedBy>Danville church of Christ</cp:lastModifiedBy>
  <cp:revision>3</cp:revision>
  <dcterms:created xsi:type="dcterms:W3CDTF">2023-04-23T15:22:21Z</dcterms:created>
  <dcterms:modified xsi:type="dcterms:W3CDTF">2023-04-23T20:59:30Z</dcterms:modified>
</cp:coreProperties>
</file>