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34" d="100"/>
          <a:sy n="34" d="100"/>
        </p:scale>
        <p:origin x="84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84333-031D-7857-6D39-A73B8005B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141A5E-6A24-1170-8672-CAF9F06F5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72EB5-6300-F4FD-844A-028FB62B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216C5-C904-42D2-D7C0-46FCB87A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39A57-E25E-8A4D-EC21-2ED5E2C68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1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99E59-1295-743F-E694-2D6B0F30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780E9-3E49-C2F2-8598-824316720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28670-B33A-3A16-1F2C-4789F69BD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30999-7B07-4A81-45B1-8C39D66A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EA297-E2CA-CB4F-4B77-BC9255AF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7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40EBBB-0CDE-02B9-8583-8148C0DFA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D56A95-58B7-DA1D-DF83-5CB6E4F69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17402-072A-8815-3458-B1E5CC7B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F1687-3BCE-A0B0-9124-41BB38DD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FCD91-83B4-3BE7-28C5-2750B5F80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1CC-C09C-E22C-D463-236A0A02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0C4C0-6C50-4843-89EA-7683C1233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BC637-AF0D-327D-5D49-49D472AE7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2A3F5-74D0-A331-D6C7-C2FBCD4E4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365B2-D817-F548-A3C1-369CCB39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8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98D85-B072-8E6B-BF58-748D74A9B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A432F-163C-7279-66A9-4A782FF2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E8307-1B2D-3065-3997-F71EB6CA2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9A762-FBBD-D290-C5F6-FA11C30B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2EF9D-3AC9-560F-E5D5-5794ECE4F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3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24C45-A31B-50B3-797A-A7214A45F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2103B-0DDE-4E3D-BBE8-F8F867DAA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722A5-3F8C-3B0A-E36C-97DD3BA62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93286-EFB2-11E3-4EB9-5B952ACEA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23ED7-B250-40E3-F8C8-7C9C743A0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214A8-3DDE-B985-BEB6-A41E6919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9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F3D8B-A492-1A04-0189-FD793A1CF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D157-66E6-5FB1-1D70-01C8E40BD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BD872-C8F3-3B25-EED5-4B969CFD2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D677BE-CFAA-A891-B53D-64BBE483A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32A52-EBAF-15F2-0167-869D54D6E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5555F2-4FE4-1C31-CC4F-624A931A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7E635A-9817-01F0-467B-061E7DC25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5253F0-6BAA-0888-E413-DC6DB0B3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6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34E13-3CF7-FFD6-8CCC-C0B97DAF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67853-3A29-B8B8-7ACA-CD81CE78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28BA8-7A01-F4B9-EDB0-B2688871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D27F2-C0DE-71B8-6759-E01D95CE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0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6F97B-C503-22A7-4102-7C7E33748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D27CD-490A-D184-E4F3-AFEE008AE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584E-06D8-7B3E-F22E-727582DF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9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B756-C537-7D1B-CCE0-73F6D293E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BD316-CBE6-D146-FD1C-E492169D1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6CDB3-D0FC-873E-09A2-B8FFC3139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C8F58-B406-2F03-4F0E-1C4D3D9E0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27AF3-F81A-9EB5-60E6-242791EF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D1C4D-36FB-537B-7A6F-6180C640F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1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5B72-90A0-1729-27A1-DE79CA06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89A14-8368-B970-3CAF-049A4DBF8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2797F-5A28-F29F-3B21-8C0593B25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F2572-F7D9-20F8-9BCF-1C294A680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E642D-18BE-49EF-4429-8E2C76DE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3749D-6C1F-C6C7-3125-F241E650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90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59639-2EB8-2FD4-B5A5-AA6970E53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336D8-1A36-D9D3-19F1-9A94B9824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943F8-0F0D-9CAE-4137-5CE8D637C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82D96-9C27-B94D-8849-433B1B1BE87D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233D0-4C88-644A-DDB7-694BC71F6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AF910-E4BC-8C45-C737-F9A4C055F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D317-89DE-7F41-AE68-F775D8EAE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oud, screenshot, font, text&#10;&#10;Description automatically generated">
            <a:extLst>
              <a:ext uri="{FF2B5EF4-FFF2-40B4-BE49-F238E27FC236}">
                <a16:creationId xmlns:a16="http://schemas.microsoft.com/office/drawing/2014/main" id="{1F059C1A-C5A8-DFFB-03FB-FD4C5B23B9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5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C603910E-3FBF-5699-8F2A-CF200B2C4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9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, cloud&#10;&#10;Description automatically generated">
            <a:extLst>
              <a:ext uri="{FF2B5EF4-FFF2-40B4-BE49-F238E27FC236}">
                <a16:creationId xmlns:a16="http://schemas.microsoft.com/office/drawing/2014/main" id="{D1607AE8-76E5-49A5-E002-2E2F10222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9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263DCEDE-859D-2D7A-497A-A4823A4960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0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2EFC0B80-43E0-0235-F4E1-B2789D4D0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8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C3607D23-112C-8A87-3482-EEFD2BE86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81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6D3BE33A-9651-FE19-9E30-11FA0251F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, cloud&#10;&#10;Description automatically generated">
            <a:extLst>
              <a:ext uri="{FF2B5EF4-FFF2-40B4-BE49-F238E27FC236}">
                <a16:creationId xmlns:a16="http://schemas.microsoft.com/office/drawing/2014/main" id="{E1D5CCD6-5A2A-989A-C75A-9FC8FDAD6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2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D2FD5071-F3B9-C34E-B275-6D54AA8E7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13C3F3CD-4010-5854-D611-014803B0C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55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3</cp:revision>
  <dcterms:created xsi:type="dcterms:W3CDTF">2023-05-19T19:26:49Z</dcterms:created>
  <dcterms:modified xsi:type="dcterms:W3CDTF">2023-05-21T15:08:12Z</dcterms:modified>
</cp:coreProperties>
</file>